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fe9472e55_3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1fe9472e55_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1fe9472e55_3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1fe9472e55_3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fe9472e55_3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1fe9472e55_3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fe9472e55_3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1fe9472e55_3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fe9472e55_3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1fe9472e55_3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Uno studente che per fare il furbo si registra come docente e inserisce il codice studente, non viene riconosciuto dalla piattaforma come docente certificato. quindi non accede alla risorse docente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1fe9472e55_3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1fe9472e55_3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1fe9472e55_3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1fe9472e55_3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ogni studente ha un codice diverso, può essere usato solo una volta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fe9472e55_3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1fe9472e55_3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elidigibook può essere anche scaricato offline su windows, mac, ipad e table android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1fe9472e55_3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1fe9472e55_3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1fe9472e55_3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1fe9472e55_3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1fe9472e5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1fe9472e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1fe9472e55_3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1fe9472e55_3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1fe9472e55_3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1fe9472e55_3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1fe9472e55_3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1fe9472e55_3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1fe9472e55_3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1fe9472e55_3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1fe9472e55_3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1fe9472e55_3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1fe9472e55_3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1fe9472e55_3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Pannello risorse</a:t>
            </a:r>
            <a:endParaRPr sz="16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1fe9472e55_3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1fe9472e55_3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1fe9472e55_3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1fe9472e55_3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1fe9472e55_3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1fe9472e55_3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1fe9472e55_3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1fe9472e55_3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fe9472e5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1fe9472e5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1fe9472e55_3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1fe9472e55_3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1fe9472e55_3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1fe9472e55_3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1fe9472e55_3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1fe9472e55_3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1fe9472e55_3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1fe9472e55_3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1fe9472e55_3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1fe9472e55_3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1fe9472e55_3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1fe9472e55_3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Ogni classe/gruppo va associata ad un libro attivato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1fe9472e55_3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1fe9472e55_3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codice classe per accedere a Classroom è diverso da quello di attivazione del libro digitale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1fe9472e55_3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1fe9472e55_3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1fe9472e55_3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1fe9472e55_3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1fe9472e55_3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1fe9472e55_3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fe9472e5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fe9472e5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 piattaforma viene visualizzata in base alla lingua del browser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1fe9472e55_3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1fe9472e55_3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1fe9472e55_3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1fe9472e55_3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1fe9472e55_3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11fe9472e55_3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1fe9472e55_3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1fe9472e55_3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1fe9472e55_3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1fe9472e55_3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1fe9472e55_3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11fe9472e55_3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1fe9472e55_3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11fe9472e55_3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1fe9472e55_3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11fe9472e55_3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1fe9472e55_3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11fe9472e55_3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1fe9472e55_3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11fe9472e55_3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fe9472e5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1fe9472e5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ACCEDI CON ELIONLINE non significa che devi fare login con le credenziali del sito ELI. Devi cliccare su ACCEDI CON ELI e poi inserire le credenziali di eli nelle schermate che ti vengono proposte. In ogni caso, se si registrano di nuovo è uguale per noi.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1fe9472e55_3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11fe9472e55_3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1fe9472e55_3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11fe9472e55_3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11fe9472e55_3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11fe9472e55_3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1fe9472e55_3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11fe9472e55_3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1fe9472e55_3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11fe9472e55_3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dettaglio studente: il docente può vedere il punteggio di ogni singolo esercizio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11fe9472e55_3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11fe9472e55_3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dettaglio di un esercizio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11fe9472e55_3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11fe9472e55_3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11fe9472e55_3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11fe9472e55_3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334bda270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1334bda27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1334bda270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1334bda270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1fe9472e5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1fe9472e5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versione italiano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334bda270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1334bda270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334bda270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1334bda270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1334bda270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1334bda270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1334bda270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1334bda270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1334bda2702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1334bda2702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13bdf46350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13bdf4635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13bdf46350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13bdf46350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3bdf46350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3bdf46350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13bdf46350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13bdf46350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fe9472e55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1fe9472e55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versione inglese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fe9472e55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fe9472e55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versione spagnolo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fe9472e5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1fe9472e5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come ci si arriva dal sito elionline.com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3074038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1771" y="856693"/>
            <a:ext cx="9181200" cy="2104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63026" y="4034075"/>
            <a:ext cx="1417950" cy="8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22" name="Google Shape;22;p4"/>
          <p:cNvCxnSpPr/>
          <p:nvPr/>
        </p:nvCxnSpPr>
        <p:spPr>
          <a:xfrm>
            <a:off x="5800" y="5145850"/>
            <a:ext cx="9151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elidigitalhub.elionline.com/" TargetMode="External"/><Relationship Id="rId4" Type="http://schemas.openxmlformats.org/officeDocument/2006/relationships/hyperlink" Target="http://www.elionline.com/digitalbook" TargetMode="Externa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9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3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6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8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5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hyperlink" Target="https://backoffice.elionline.com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3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9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41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7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42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6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40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8.xml"/><Relationship Id="rId3" Type="http://schemas.openxmlformats.org/officeDocument/2006/relationships/hyperlink" Target="mailto:f.marconi@elionline.com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0" y="1462400"/>
            <a:ext cx="9144000" cy="87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ELi Digital Hub</a:t>
            </a:r>
            <a:endParaRPr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311700" y="3091300"/>
            <a:ext cx="8520600" cy="8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ELi Publishing Digital Environment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726" y="0"/>
            <a:ext cx="58485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/>
          <p:nvPr/>
        </p:nvSpPr>
        <p:spPr>
          <a:xfrm>
            <a:off x="4749225" y="1350550"/>
            <a:ext cx="2485500" cy="2633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2"/>
          <p:cNvSpPr/>
          <p:nvPr/>
        </p:nvSpPr>
        <p:spPr>
          <a:xfrm>
            <a:off x="2086500" y="3700825"/>
            <a:ext cx="2485500" cy="1063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/>
              <a:t>Registration</a:t>
            </a:r>
            <a:endParaRPr/>
          </a:p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/>
              <a:t>Video tutorial available on elionline.com/digitalbook </a:t>
            </a:r>
            <a:endParaRPr/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5735" y="1769800"/>
            <a:ext cx="3772525" cy="290367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Student account and teacher account</a:t>
            </a:r>
            <a:endParaRPr/>
          </a:p>
        </p:txBody>
      </p:sp>
      <p:sp>
        <p:nvSpPr>
          <p:cNvPr id="141" name="Google Shape;141;p2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Student account and teacher account</a:t>
            </a:r>
            <a:endParaRPr/>
          </a:p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Student account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register as a student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use student code (printed in the SB/WB)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no ANSWER KEYS included with the</a:t>
            </a:r>
            <a:r>
              <a:rPr lang="it"/>
              <a:t> e</a:t>
            </a:r>
            <a:r>
              <a:rPr lang="it"/>
              <a:t>xercises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can be invited by the teacher to participate in virtual classes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receives Test and Assignment notifications</a:t>
            </a:r>
            <a:endParaRPr/>
          </a:p>
        </p:txBody>
      </p:sp>
      <p:sp>
        <p:nvSpPr>
          <p:cNvPr id="150" name="Google Shape;15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/>
              <a:t>Student account and teacher account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Teacher a</a:t>
            </a:r>
            <a:r>
              <a:rPr b="1" lang="it"/>
              <a:t>ccount 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register as a teacher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use teacher code starting with ELICERT- (printed in the guide)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has the ANSWER KEYS with the exercises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access to teaching resources in the digital book (pdf guide)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manage and create virtual classrooms, invite students, assign exercises and tests, access reports/scores/grades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How to activate a digital book</a:t>
            </a:r>
            <a:endParaRPr/>
          </a:p>
        </p:txBody>
      </p:sp>
      <p:sp>
        <p:nvSpPr>
          <p:cNvPr id="163" name="Google Shape;163;p2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How to activate a digital book</a:t>
            </a:r>
            <a:endParaRPr/>
          </a:p>
        </p:txBody>
      </p:sp>
      <p:sp>
        <p:nvSpPr>
          <p:cNvPr id="171" name="Google Shape;17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Once the account has been created and logged into ELI Digital Hub, users can proceed with activation of the digital book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Student: code printed in the SB/WB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Teacher: code printed in the guide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96194"/>
            <a:ext cx="9143999" cy="395111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627"/>
            <a:ext cx="9144001" cy="5062247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1"/>
          <p:cNvSpPr txBox="1"/>
          <p:nvPr>
            <p:ph idx="1" type="body"/>
          </p:nvPr>
        </p:nvSpPr>
        <p:spPr>
          <a:xfrm>
            <a:off x="4383375" y="1152475"/>
            <a:ext cx="4449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it"/>
              <a:t>Digital books have an expiration date</a:t>
            </a:r>
            <a:endParaRPr b="1"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it"/>
              <a:t>Courses 14 months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/>
              <a:t>Graded Readers 18 months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/>
              <a:t>The supplementary material (dictionaries, teaching resources ...) do not expire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it"/>
              <a:t>Once the activation period has expired, it will no longer be possible to access the digital book.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  <p:pic>
        <p:nvPicPr>
          <p:cNvPr id="195" name="Google Shape;19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241" y="-41875"/>
            <a:ext cx="376501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Agenda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How to log 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Student account and teacher account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How to activate a digital book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The digital book and interactive resources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ELi Classroom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ELi Test Room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ELi LINK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How to assign a book to a teacher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ELi CLOUD - A shared folder with promotional material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The digital book</a:t>
            </a:r>
            <a:endParaRPr/>
          </a:p>
        </p:txBody>
      </p:sp>
      <p:sp>
        <p:nvSpPr>
          <p:cNvPr id="202" name="Google Shape;202;p3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The digital book</a:t>
            </a:r>
            <a:endParaRPr/>
          </a:p>
        </p:txBody>
      </p:sp>
      <p:sp>
        <p:nvSpPr>
          <p:cNvPr id="210" name="Google Shape;210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/>
              <a:t>Users can </a:t>
            </a:r>
            <a:r>
              <a:rPr lang="it"/>
              <a:t>find all the activated digital books in the library</a:t>
            </a:r>
            <a:endParaRPr/>
          </a:p>
        </p:txBody>
      </p:sp>
      <p:sp>
        <p:nvSpPr>
          <p:cNvPr id="211" name="Google Shape;211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5325"/>
            <a:ext cx="9144001" cy="455285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Google Shape;22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8867"/>
            <a:ext cx="9143999" cy="454576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The digital book - The tools</a:t>
            </a:r>
            <a:endParaRPr/>
          </a:p>
        </p:txBody>
      </p:sp>
      <p:sp>
        <p:nvSpPr>
          <p:cNvPr id="233" name="Google Shape;233;p36"/>
          <p:cNvSpPr txBox="1"/>
          <p:nvPr>
            <p:ph idx="1" type="body"/>
          </p:nvPr>
        </p:nvSpPr>
        <p:spPr>
          <a:xfrm>
            <a:off x="311700" y="1152475"/>
            <a:ext cx="4131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/>
              <a:t>Personalize </a:t>
            </a:r>
            <a:r>
              <a:rPr lang="it"/>
              <a:t>the book with notes, images, highlights, notes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/>
              <a:t>Resources panel. </a:t>
            </a:r>
            <a:r>
              <a:rPr lang="it"/>
              <a:t>All resources organized by type: audio, video, exercises, pdf, links ...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4" name="Google Shape;23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5113" y="1152463"/>
            <a:ext cx="406717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2" name="Google Shape;24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64784"/>
            <a:ext cx="9143998" cy="321393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/>
              <a:t>The digital book - The tools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/>
              <a:t>Teachers</a:t>
            </a:r>
            <a:r>
              <a:rPr lang="it"/>
              <a:t> can add personal files in the digital book: audio, video, ppt, images ...</a:t>
            </a:r>
            <a:endParaRPr/>
          </a:p>
        </p:txBody>
      </p:sp>
      <p:sp>
        <p:nvSpPr>
          <p:cNvPr id="250" name="Google Shape;250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7" name="Google Shape;25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0907"/>
            <a:ext cx="9143999" cy="4581686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/>
              <a:t>The digital book - The interactive contents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40"/>
          <p:cNvSpPr txBox="1"/>
          <p:nvPr>
            <p:ph idx="1" type="body"/>
          </p:nvPr>
        </p:nvSpPr>
        <p:spPr>
          <a:xfrm>
            <a:off x="311700" y="1152475"/>
            <a:ext cx="3760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/>
              <a:t>T</a:t>
            </a:r>
            <a:r>
              <a:rPr lang="it"/>
              <a:t>he black icons o</a:t>
            </a:r>
            <a:r>
              <a:rPr lang="it"/>
              <a:t>n the page </a:t>
            </a:r>
            <a:r>
              <a:rPr lang="it"/>
              <a:t> indicate the presence of digital content: audio, video, links, interactive exercises</a:t>
            </a:r>
            <a:endParaRPr/>
          </a:p>
        </p:txBody>
      </p:sp>
      <p:pic>
        <p:nvPicPr>
          <p:cNvPr id="265" name="Google Shape;26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7913" y="1152463"/>
            <a:ext cx="4524375" cy="26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73" name="Google Shape;27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4961"/>
            <a:ext cx="9143998" cy="459357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How to log in</a:t>
            </a:r>
            <a:endParaRPr/>
          </a:p>
        </p:txBody>
      </p:sp>
      <p:sp>
        <p:nvSpPr>
          <p:cNvPr id="71" name="Google Shape;71;p1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1" name="Google Shape;28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1737"/>
            <a:ext cx="9144000" cy="456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/>
              <a:t>The digital book - Sharing digital content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43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All digital content can be </a:t>
            </a:r>
            <a:r>
              <a:rPr b="1" lang="it"/>
              <a:t>shared with students</a:t>
            </a:r>
            <a:r>
              <a:rPr lang="it"/>
              <a:t> in ELi Classroom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To access the content, the student must have activated the digital book.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9" name="Google Shape;28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170125"/>
            <a:ext cx="4267201" cy="29332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0" name="Google Shape;290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ELi Classroom</a:t>
            </a:r>
            <a:endParaRPr/>
          </a:p>
        </p:txBody>
      </p:sp>
      <p:sp>
        <p:nvSpPr>
          <p:cNvPr id="296" name="Google Shape;296;p4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4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ELi Classroom</a:t>
            </a:r>
            <a:endParaRPr/>
          </a:p>
        </p:txBody>
      </p:sp>
      <p:sp>
        <p:nvSpPr>
          <p:cNvPr id="304" name="Google Shape;304;p45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Access from the dashboard or library.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An environment for </a:t>
            </a:r>
            <a:r>
              <a:rPr b="1" lang="it"/>
              <a:t>sharing content</a:t>
            </a:r>
            <a:r>
              <a:rPr lang="it"/>
              <a:t> and messaging between teachers and students organized in groups.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05" name="Google Shape;30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2344" y="0"/>
            <a:ext cx="383166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5"/>
          <p:cNvSpPr/>
          <p:nvPr/>
        </p:nvSpPr>
        <p:spPr>
          <a:xfrm>
            <a:off x="5178925" y="929950"/>
            <a:ext cx="798300" cy="526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ELi Classroom</a:t>
            </a:r>
            <a:endParaRPr/>
          </a:p>
        </p:txBody>
      </p:sp>
      <p:sp>
        <p:nvSpPr>
          <p:cNvPr id="313" name="Google Shape;313;p46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T</a:t>
            </a:r>
            <a:r>
              <a:rPr lang="it"/>
              <a:t>eachers can log in with the same email and pwd as ELi HUB.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Teachers can </a:t>
            </a:r>
            <a:r>
              <a:rPr lang="it"/>
              <a:t>create a new class / group and invite students to join the class by giving them the access code.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14" name="Google Shape;31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170125"/>
            <a:ext cx="4267200" cy="341376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15" name="Google Shape;315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22" name="Google Shape;32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4756" y="0"/>
            <a:ext cx="41344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/>
              <a:t>ELi Classroom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S</a:t>
            </a:r>
            <a:r>
              <a:rPr lang="it"/>
              <a:t>tudents must have an account on Eli HUB to join a Class and enter the class code generated by the platform.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Each class has a different code.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Teachers can create as many classes as they would like.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30" name="Google Shape;330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37" name="Google Shape;33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3190" y="0"/>
            <a:ext cx="725761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9"/>
          <p:cNvSpPr/>
          <p:nvPr/>
        </p:nvSpPr>
        <p:spPr>
          <a:xfrm>
            <a:off x="5238625" y="1271000"/>
            <a:ext cx="2990400" cy="16089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/>
              <a:t>ELi Classroom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Teachers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can send messages to the class / individual students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can send files to the class / individual students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can assign tasks to the class / individual students and access a report of the activities carried out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53" name="Google Shape;35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480" y="0"/>
            <a:ext cx="782503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51"/>
          <p:cNvSpPr/>
          <p:nvPr/>
        </p:nvSpPr>
        <p:spPr>
          <a:xfrm>
            <a:off x="3456350" y="1294925"/>
            <a:ext cx="1878000" cy="6819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How to log in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 dedicated website (Available in English, Spanish and Italian)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u="sng">
                <a:solidFill>
                  <a:schemeClr val="hlink"/>
                </a:solidFill>
                <a:hlinkClick r:id="rId3"/>
              </a:rPr>
              <a:t>https://elidigitalhub.elionline.com/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From elionline.com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 u="sng">
                <a:solidFill>
                  <a:schemeClr val="hlink"/>
                </a:solidFill>
                <a:hlinkClick r:id="rId4"/>
              </a:rPr>
              <a:t>www.elionline.com/digitalbook</a:t>
            </a:r>
            <a:r>
              <a:rPr lang="it"/>
              <a:t> </a:t>
            </a:r>
            <a:endParaRPr/>
          </a:p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62" name="Google Shape;36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9873"/>
            <a:ext cx="9144000" cy="4243754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ELi Test Room</a:t>
            </a:r>
            <a:endParaRPr/>
          </a:p>
        </p:txBody>
      </p:sp>
      <p:sp>
        <p:nvSpPr>
          <p:cNvPr id="369" name="Google Shape;369;p5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5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ELi Test Room</a:t>
            </a:r>
            <a:endParaRPr/>
          </a:p>
        </p:txBody>
      </p:sp>
      <p:sp>
        <p:nvSpPr>
          <p:cNvPr id="377" name="Google Shape;377;p54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Access from the dashboard or library.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An assessment environment with lots of </a:t>
            </a:r>
            <a:r>
              <a:rPr b="1" lang="it"/>
              <a:t>interactive grammar tests</a:t>
            </a:r>
            <a:r>
              <a:rPr lang="it"/>
              <a:t> in English, French, German, Spanish, Italian L2.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Available for selected products.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378" name="Google Shape;378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2344" y="0"/>
            <a:ext cx="383166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54"/>
          <p:cNvSpPr/>
          <p:nvPr/>
        </p:nvSpPr>
        <p:spPr>
          <a:xfrm>
            <a:off x="5178925" y="1944412"/>
            <a:ext cx="798300" cy="526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87" name="Google Shape;38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1379"/>
            <a:ext cx="9143999" cy="4620742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ELi Test Room</a:t>
            </a:r>
            <a:endParaRPr/>
          </a:p>
        </p:txBody>
      </p:sp>
      <p:sp>
        <p:nvSpPr>
          <p:cNvPr id="394" name="Google Shape;394;p56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T</a:t>
            </a:r>
            <a:r>
              <a:rPr lang="it"/>
              <a:t>eachers can log in with the same email address and pwd as ELi HUB.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T</a:t>
            </a:r>
            <a:r>
              <a:rPr lang="it"/>
              <a:t>eachers can </a:t>
            </a:r>
            <a:r>
              <a:rPr lang="it"/>
              <a:t>create a new class / group and invite students to join the class.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395" name="Google Shape;395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170125"/>
            <a:ext cx="4267198" cy="2280209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/>
              <a:t>ELi Test Room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Students must have an account on Eli HUB to join a Class and enter the class code generated by the platform.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Each class has a different code.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T</a:t>
            </a:r>
            <a:r>
              <a:rPr lang="it"/>
              <a:t>eachers can create as many classes as they would like.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03" name="Google Shape;403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10" name="Google Shape;410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77761"/>
            <a:ext cx="9144000" cy="1387978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/>
              <a:t>ELi Test Room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Teachers</a:t>
            </a:r>
            <a:r>
              <a:rPr lang="it"/>
              <a:t> can select tests based on the subject, level, age of their students.</a:t>
            </a:r>
            <a:r>
              <a:rPr lang="it"/>
              <a:t> Teachers </a:t>
            </a:r>
            <a:r>
              <a:rPr lang="it"/>
              <a:t>can also select tests based on the ELi product.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Teachers can only access Tests if they activate a Digital Book. They can only assign the Tests associated with that Textbook.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Students do not have access to the tests until they are invited by the teacher to a class.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25" name="Google Shape;425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22817"/>
            <a:ext cx="9144000" cy="4097866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/>
              <a:t>ELi Test Room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61"/>
          <p:cNvSpPr txBox="1"/>
          <p:nvPr>
            <p:ph idx="1" type="body"/>
          </p:nvPr>
        </p:nvSpPr>
        <p:spPr>
          <a:xfrm>
            <a:off x="311700" y="2311675"/>
            <a:ext cx="8520600" cy="22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470"/>
              <a:buFont typeface="Arial"/>
              <a:buNone/>
            </a:pPr>
            <a:r>
              <a:rPr lang="it" sz="2935"/>
              <a:t>Teachers can preview tests before assigning them to the class.</a:t>
            </a:r>
            <a:endParaRPr sz="293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7470"/>
              <a:buFont typeface="Arial"/>
              <a:buNone/>
            </a:pPr>
            <a:r>
              <a:t/>
            </a:r>
            <a:endParaRPr sz="293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7470"/>
              <a:buFont typeface="Arial"/>
              <a:buNone/>
            </a:pPr>
            <a:r>
              <a:rPr lang="it" sz="2935"/>
              <a:t>Teachers can also export the tests as a pdf in Row A and Row B format.</a:t>
            </a:r>
            <a:endParaRPr sz="293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33" name="Google Shape;433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2486"/>
            <a:ext cx="9143998" cy="899778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Registration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Three types of accounts available: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Student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Teacher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Parent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Teachers</a:t>
            </a:r>
            <a:r>
              <a:rPr lang="it"/>
              <a:t> who already have an account on elionline.com can use the ELIONLINE.COM ACCOUNT LOGIN and complete the profile.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ELi Test Room</a:t>
            </a:r>
            <a:endParaRPr/>
          </a:p>
        </p:txBody>
      </p:sp>
      <p:sp>
        <p:nvSpPr>
          <p:cNvPr id="440" name="Google Shape;440;p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41" name="Google Shape;441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4150"/>
            <a:ext cx="9144000" cy="455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/>
              <a:t>ELi Test Room - How to assign a test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63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it"/>
              <a:t>Once a teacher has created a group, they can assign a test and choose the start/due date.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it"/>
              <a:t>The teacher can select the delivery mode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b="1" lang="it"/>
              <a:t>Test: limited time</a:t>
            </a:r>
            <a:endParaRPr b="1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it"/>
              <a:t>Training: unlimited time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it"/>
              <a:t>S</a:t>
            </a:r>
            <a:r>
              <a:rPr lang="it"/>
              <a:t>tudents can do exercises and submit tests </a:t>
            </a:r>
            <a:r>
              <a:rPr lang="it"/>
              <a:t>only once.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49" name="Google Shape;449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6600" y="1050500"/>
            <a:ext cx="2185710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/>
              <a:t>ELi Test Room - Report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T</a:t>
            </a:r>
            <a:r>
              <a:rPr lang="it"/>
              <a:t>eachers will have access to a complete report with the results of the class and  students.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Teachers </a:t>
            </a:r>
            <a:r>
              <a:rPr lang="it"/>
              <a:t>will also be able to access test and exercise details for each student to evaluate any exercises and review their performance.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64" name="Google Shape;464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6353"/>
            <a:ext cx="9144002" cy="3650795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72" name="Google Shape;47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00100"/>
            <a:ext cx="9143999" cy="21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80" name="Google Shape;480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8926" y="0"/>
            <a:ext cx="554614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ELI LINK</a:t>
            </a:r>
            <a:endParaRPr/>
          </a:p>
        </p:txBody>
      </p:sp>
      <p:sp>
        <p:nvSpPr>
          <p:cNvPr id="487" name="Google Shape;487;p6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6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ELI LINK</a:t>
            </a:r>
            <a:endParaRPr/>
          </a:p>
        </p:txBody>
      </p:sp>
      <p:sp>
        <p:nvSpPr>
          <p:cNvPr id="495" name="Google Shape;495;p69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ELI LINK is the free application that grants your students direct access to all course audio and video resources by scanning their physical textbook </a:t>
            </a:r>
            <a:r>
              <a:rPr b="1" lang="it"/>
              <a:t>with a smartphone or tablet</a:t>
            </a:r>
            <a:r>
              <a:rPr b="1" lang="it"/>
              <a:t>.</a:t>
            </a:r>
            <a:endParaRPr b="1"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it"/>
              <a:t>Free for</a:t>
            </a:r>
            <a:r>
              <a:rPr lang="it"/>
              <a:t> Android/iOS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/>
              <a:t>No codes or registration needed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/>
              <a:t>Select your book title and scan the page/cover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/>
              <a:t>Available for all ELi Graded Readers and textbooks on ELi HUB.</a:t>
            </a:r>
            <a:endParaRPr/>
          </a:p>
        </p:txBody>
      </p:sp>
      <p:pic>
        <p:nvPicPr>
          <p:cNvPr id="496" name="Google Shape;496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6825" y="1152475"/>
            <a:ext cx="1895475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7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How to assign a book to a teacher</a:t>
            </a:r>
            <a:endParaRPr/>
          </a:p>
        </p:txBody>
      </p:sp>
      <p:sp>
        <p:nvSpPr>
          <p:cNvPr id="503" name="Google Shape;503;p7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7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How to assign a book to a teacher</a:t>
            </a:r>
            <a:endParaRPr/>
          </a:p>
        </p:txBody>
      </p:sp>
      <p:sp>
        <p:nvSpPr>
          <p:cNvPr id="511" name="Google Shape;511;p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 backoffice to assign digital books to teachers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u="sng">
                <a:solidFill>
                  <a:schemeClr val="hlink"/>
                </a:solidFill>
                <a:hlinkClick r:id="rId3"/>
              </a:rPr>
              <a:t>https://backoffice.elionline.com/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Go to https://elidigitalhub.elionline.com/ and c</a:t>
            </a:r>
            <a:r>
              <a:rPr lang="it"/>
              <a:t>reate an account. Choose the student profile.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Send an email to support@elidigitalhub.com and request to switch your ELi Digital Hub account to a Promoter account.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In 24/48 hours you will receive the confirmation email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900" y="152400"/>
            <a:ext cx="7466197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19" name="Google Shape;519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369" y="0"/>
            <a:ext cx="885726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73"/>
          <p:cNvSpPr txBox="1"/>
          <p:nvPr>
            <p:ph idx="1" type="body"/>
          </p:nvPr>
        </p:nvSpPr>
        <p:spPr>
          <a:xfrm>
            <a:off x="311700" y="4070575"/>
            <a:ext cx="8520600" cy="4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/>
              <a:t>Enter the teacher email</a:t>
            </a:r>
            <a:endParaRPr/>
          </a:p>
        </p:txBody>
      </p:sp>
      <p:pic>
        <p:nvPicPr>
          <p:cNvPr id="527" name="Google Shape;527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5017"/>
            <a:ext cx="9143999" cy="3625566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74"/>
          <p:cNvSpPr txBox="1"/>
          <p:nvPr>
            <p:ph idx="1" type="body"/>
          </p:nvPr>
        </p:nvSpPr>
        <p:spPr>
          <a:xfrm>
            <a:off x="311700" y="4034850"/>
            <a:ext cx="8520600" cy="5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/>
              <a:t>Check the digital books the teacher has activated</a:t>
            </a:r>
            <a:endParaRPr/>
          </a:p>
        </p:txBody>
      </p:sp>
      <p:pic>
        <p:nvPicPr>
          <p:cNvPr id="535" name="Google Shape;535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3999" cy="412823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75"/>
          <p:cNvSpPr txBox="1"/>
          <p:nvPr>
            <p:ph idx="1" type="body"/>
          </p:nvPr>
        </p:nvSpPr>
        <p:spPr>
          <a:xfrm>
            <a:off x="311700" y="4213125"/>
            <a:ext cx="8520600" cy="3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lang="it" sz="1825"/>
              <a:t>Search for the digital books you want to assign, then clic the icon +</a:t>
            </a:r>
            <a:endParaRPr sz="1825"/>
          </a:p>
        </p:txBody>
      </p:sp>
      <p:pic>
        <p:nvPicPr>
          <p:cNvPr id="543" name="Google Shape;543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"/>
            <a:ext cx="9144001" cy="4294276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7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76"/>
          <p:cNvSpPr txBox="1"/>
          <p:nvPr>
            <p:ph idx="1" type="body"/>
          </p:nvPr>
        </p:nvSpPr>
        <p:spPr>
          <a:xfrm>
            <a:off x="311700" y="3566775"/>
            <a:ext cx="8520600" cy="10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Approved</a:t>
            </a:r>
            <a:r>
              <a:rPr lang="it"/>
              <a:t>: FULL TIME LIMIT (426 days for the textbooks; 540 days for the readers; no time limit for other products)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/>
              <a:t>Promotional</a:t>
            </a:r>
            <a:r>
              <a:rPr lang="it"/>
              <a:t>: SET THE TIME LIMIT, Duration or Expiration (maximum 60 days)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/>
              <a:t>TEACHERS WILL RECEIVE A CONFIRMATION EMAIL.</a:t>
            </a:r>
            <a:endParaRPr/>
          </a:p>
        </p:txBody>
      </p:sp>
      <p:pic>
        <p:nvPicPr>
          <p:cNvPr id="551" name="Google Shape;551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66906"/>
            <a:ext cx="9144001" cy="1809688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ELi Cloud</a:t>
            </a:r>
            <a:endParaRPr/>
          </a:p>
        </p:txBody>
      </p:sp>
      <p:sp>
        <p:nvSpPr>
          <p:cNvPr id="558" name="Google Shape;558;p7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cloud.elionline.com</a:t>
            </a:r>
            <a:endParaRPr/>
          </a:p>
        </p:txBody>
      </p:sp>
      <p:sp>
        <p:nvSpPr>
          <p:cNvPr id="559" name="Google Shape;559;p7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ELi Cloud</a:t>
            </a:r>
            <a:endParaRPr/>
          </a:p>
        </p:txBody>
      </p:sp>
      <p:sp>
        <p:nvSpPr>
          <p:cNvPr id="566" name="Google Shape;566;p78"/>
          <p:cNvSpPr txBox="1"/>
          <p:nvPr>
            <p:ph idx="1" type="body"/>
          </p:nvPr>
        </p:nvSpPr>
        <p:spPr>
          <a:xfrm>
            <a:off x="45720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</a:t>
            </a:r>
            <a:r>
              <a:rPr lang="it"/>
              <a:t> new space where ELi Publishing uploads lots material for the promotion of the volumes.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A folder for each language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A folder for Marketing materials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A personal folder for the distributor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it"/>
              <a:t>ASK YOUR SALES MANAGER USER AND PWD.</a:t>
            </a:r>
            <a:endParaRPr b="1"/>
          </a:p>
        </p:txBody>
      </p:sp>
      <p:sp>
        <p:nvSpPr>
          <p:cNvPr id="567" name="Google Shape;567;p7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568" name="Google Shape;568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4267201" cy="2779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Google Shape;573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6813" y="200250"/>
            <a:ext cx="6810375" cy="46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80"/>
          <p:cNvSpPr txBox="1"/>
          <p:nvPr>
            <p:ph type="title"/>
          </p:nvPr>
        </p:nvSpPr>
        <p:spPr>
          <a:xfrm>
            <a:off x="311700" y="1106125"/>
            <a:ext cx="8520600" cy="91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5000"/>
              <a:t>Francesco Marconi</a:t>
            </a:r>
            <a:endParaRPr sz="5000"/>
          </a:p>
        </p:txBody>
      </p:sp>
      <p:sp>
        <p:nvSpPr>
          <p:cNvPr id="579" name="Google Shape;579;p80"/>
          <p:cNvSpPr txBox="1"/>
          <p:nvPr>
            <p:ph idx="1" type="body"/>
          </p:nvPr>
        </p:nvSpPr>
        <p:spPr>
          <a:xfrm>
            <a:off x="311700" y="2404623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4000" u="sng">
                <a:solidFill>
                  <a:schemeClr val="hlink"/>
                </a:solidFill>
                <a:hlinkClick r:id="rId3"/>
              </a:rPr>
              <a:t>f.marconi@elionline.com</a:t>
            </a:r>
            <a:endParaRPr sz="40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4000"/>
              <a:t>+39 335 6515 534</a:t>
            </a:r>
            <a:endParaRPr sz="4000"/>
          </a:p>
        </p:txBody>
      </p:sp>
      <p:sp>
        <p:nvSpPr>
          <p:cNvPr id="580" name="Google Shape;580;p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9444" y="0"/>
            <a:ext cx="738511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810" y="0"/>
            <a:ext cx="742437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840" y="0"/>
            <a:ext cx="822631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