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1" d="100"/>
          <a:sy n="71" d="100"/>
        </p:scale>
        <p:origin x="618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tx2">
            <a:lumMod val="20000"/>
            <a:lumOff val="80000"/>
          </a:schemeClr>
        </a:solidFill>
        <a:ln w="25400"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tx2">
            <a:lumMod val="20000"/>
            <a:lumOff val="80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tx2">
            <a:lumMod val="40000"/>
            <a:lumOff val="60000"/>
            <a:alpha val="86000"/>
          </a:schemeClr>
        </a:solidFill>
        <a:ln>
          <a:solidFill>
            <a:schemeClr val="tx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А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B79DF045-10C5-461E-8E31-1497C5F6CE5E}" type="presOf" srcId="{2F21913D-92F9-4E58-89D1-A7AA6FDE5F58}" destId="{B2F5C12D-9D19-42DB-979C-7FF4632A0EF6}" srcOrd="0" destOrd="0" presId="urn:microsoft.com/office/officeart/2005/8/layout/chevron2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130D3074-AA0B-4076-B685-A827CFD10999}" type="presOf" srcId="{8EDE3C95-FB7A-4AD9-9EFF-7FD354A3317D}" destId="{56134F85-1B2E-4618-B14D-E3A3EB11B0C9}" srcOrd="0" destOrd="0" presId="urn:microsoft.com/office/officeart/2005/8/layout/chevron2"/>
    <dgm:cxn modelId="{06DCB73B-5CE8-4E67-9D19-D0736BFFD6E7}" type="presOf" srcId="{8B7DDB15-0F0A-4482-9173-6BAF00CD58BA}" destId="{25F28FAF-C75E-49D3-8936-95817B29F9FE}" srcOrd="0" destOrd="0" presId="urn:microsoft.com/office/officeart/2005/8/layout/chevron2"/>
    <dgm:cxn modelId="{E9E66E38-9F30-48C5-B8F0-D174CA43EA7D}" type="presOf" srcId="{2BB8D549-D336-4FB5-B3A1-09F523D23B34}" destId="{30715355-FF4A-47F1-BE55-923AA8AB6A0D}" srcOrd="0" destOrd="0" presId="urn:microsoft.com/office/officeart/2005/8/layout/chevron2"/>
    <dgm:cxn modelId="{CCB837A1-FC9C-4189-986F-926ADCD288AB}" type="presOf" srcId="{36757849-8D5E-41D4-A91F-1519FAF55CAF}" destId="{D46B9CC9-5B66-44C6-A1AD-2185F75E6AFD}" srcOrd="0" destOrd="0" presId="urn:microsoft.com/office/officeart/2005/8/layout/chevron2"/>
    <dgm:cxn modelId="{64E150A2-BF97-4D71-82F6-B13BD2FC7958}" type="presOf" srcId="{3604DB87-27D2-4AEF-AB06-6D1C08D79FA4}" destId="{05FB463F-D311-42AC-85A3-011728340D64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92E1137D-A2F1-4854-8E38-CDF4D23D9D43}" type="presParOf" srcId="{05FB463F-D311-42AC-85A3-011728340D64}" destId="{341839D9-DF18-4409-9DC9-1D9AD906E8C2}" srcOrd="0" destOrd="0" presId="urn:microsoft.com/office/officeart/2005/8/layout/chevron2"/>
    <dgm:cxn modelId="{A1ECE2C7-BF49-40F9-A209-D568B26C7FFC}" type="presParOf" srcId="{341839D9-DF18-4409-9DC9-1D9AD906E8C2}" destId="{30715355-FF4A-47F1-BE55-923AA8AB6A0D}" srcOrd="0" destOrd="0" presId="urn:microsoft.com/office/officeart/2005/8/layout/chevron2"/>
    <dgm:cxn modelId="{C4C197CE-EA0B-4EF3-B6BD-9186A695FEE2}" type="presParOf" srcId="{341839D9-DF18-4409-9DC9-1D9AD906E8C2}" destId="{D384FE48-4FA5-4743-96B7-B60BB597AE4A}" srcOrd="1" destOrd="0" presId="urn:microsoft.com/office/officeart/2005/8/layout/chevron2"/>
    <dgm:cxn modelId="{C021DAEC-96EC-4B5C-8F97-82045C06674D}" type="presParOf" srcId="{05FB463F-D311-42AC-85A3-011728340D64}" destId="{B15984C3-046F-47EB-A11D-91C95DD4B8E2}" srcOrd="1" destOrd="0" presId="urn:microsoft.com/office/officeart/2005/8/layout/chevron2"/>
    <dgm:cxn modelId="{09E023CA-E781-4D6B-9466-F52C3ACF1FCE}" type="presParOf" srcId="{05FB463F-D311-42AC-85A3-011728340D64}" destId="{F3F0D1D1-3BBD-4C1C-97D6-5E4DCF429376}" srcOrd="2" destOrd="0" presId="urn:microsoft.com/office/officeart/2005/8/layout/chevron2"/>
    <dgm:cxn modelId="{3DA59ED8-DCD9-48D8-9039-114C6AA3BE3B}" type="presParOf" srcId="{F3F0D1D1-3BBD-4C1C-97D6-5E4DCF429376}" destId="{B2F5C12D-9D19-42DB-979C-7FF4632A0EF6}" srcOrd="0" destOrd="0" presId="urn:microsoft.com/office/officeart/2005/8/layout/chevron2"/>
    <dgm:cxn modelId="{86A624C3-8750-4D1B-B003-581945533186}" type="presParOf" srcId="{F3F0D1D1-3BBD-4C1C-97D6-5E4DCF429376}" destId="{79D68B4F-114F-449C-A645-65FF3642A802}" srcOrd="1" destOrd="0" presId="urn:microsoft.com/office/officeart/2005/8/layout/chevron2"/>
    <dgm:cxn modelId="{9F91DDF8-EE63-4A81-983F-5E356F4E441B}" type="presParOf" srcId="{05FB463F-D311-42AC-85A3-011728340D64}" destId="{7C2DD7C7-5774-46FB-B7FA-052C55FC356C}" srcOrd="3" destOrd="0" presId="urn:microsoft.com/office/officeart/2005/8/layout/chevron2"/>
    <dgm:cxn modelId="{BAE75A7E-1718-4D6D-AFE2-1C165FF440CF}" type="presParOf" srcId="{05FB463F-D311-42AC-85A3-011728340D64}" destId="{79D54991-0A66-45AF-82CC-6407B8633B06}" srcOrd="4" destOrd="0" presId="urn:microsoft.com/office/officeart/2005/8/layout/chevron2"/>
    <dgm:cxn modelId="{868CF395-CBD4-4DF4-92D3-4835C530E5AB}" type="presParOf" srcId="{79D54991-0A66-45AF-82CC-6407B8633B06}" destId="{D46B9CC9-5B66-44C6-A1AD-2185F75E6AFD}" srcOrd="0" destOrd="0" presId="urn:microsoft.com/office/officeart/2005/8/layout/chevron2"/>
    <dgm:cxn modelId="{579C2FA6-C18B-4158-8C61-80CABEB29E4F}" type="presParOf" srcId="{79D54991-0A66-45AF-82CC-6407B8633B06}" destId="{DEE43841-262C-4B2F-9BAB-AA625EF8E63F}" srcOrd="1" destOrd="0" presId="urn:microsoft.com/office/officeart/2005/8/layout/chevron2"/>
    <dgm:cxn modelId="{8D613417-40BC-46DC-B1F2-DF46657416EA}" type="presParOf" srcId="{05FB463F-D311-42AC-85A3-011728340D64}" destId="{B52C8336-F51F-4C2A-A2C2-35FA7C729670}" srcOrd="5" destOrd="0" presId="urn:microsoft.com/office/officeart/2005/8/layout/chevron2"/>
    <dgm:cxn modelId="{795F6C65-DBA8-499E-A189-8BA7F8E0D3F6}" type="presParOf" srcId="{05FB463F-D311-42AC-85A3-011728340D64}" destId="{289F7413-67BE-4578-B67F-0DEB54545254}" srcOrd="6" destOrd="0" presId="urn:microsoft.com/office/officeart/2005/8/layout/chevron2"/>
    <dgm:cxn modelId="{00387255-7F37-49BC-91F0-1483C884F0DD}" type="presParOf" srcId="{289F7413-67BE-4578-B67F-0DEB54545254}" destId="{56134F85-1B2E-4618-B14D-E3A3EB11B0C9}" srcOrd="0" destOrd="0" presId="urn:microsoft.com/office/officeart/2005/8/layout/chevron2"/>
    <dgm:cxn modelId="{16B53922-8D0C-4075-A472-4776EA3F7AEF}" type="presParOf" srcId="{289F7413-67BE-4578-B67F-0DEB54545254}" destId="{814CEC1C-60C1-46BF-9CB1-C53C59F8EEE3}" srcOrd="1" destOrd="0" presId="urn:microsoft.com/office/officeart/2005/8/layout/chevron2"/>
    <dgm:cxn modelId="{B3ABC0D5-F081-47EB-BD05-D2C008F2AB45}" type="presParOf" srcId="{05FB463F-D311-42AC-85A3-011728340D64}" destId="{19A475E7-45C7-4273-98BE-D5DA35B7B8F2}" srcOrd="7" destOrd="0" presId="urn:microsoft.com/office/officeart/2005/8/layout/chevron2"/>
    <dgm:cxn modelId="{40CE746C-9D04-4C39-9A4A-CCE223911437}" type="presParOf" srcId="{05FB463F-D311-42AC-85A3-011728340D64}" destId="{C2471B55-E9E1-4B26-9167-EE73AC06CF71}" srcOrd="8" destOrd="0" presId="urn:microsoft.com/office/officeart/2005/8/layout/chevron2"/>
    <dgm:cxn modelId="{624D0015-93E4-4CB6-AD37-69015B7A19D4}" type="presParOf" srcId="{C2471B55-E9E1-4B26-9167-EE73AC06CF71}" destId="{25F28FAF-C75E-49D3-8936-95817B29F9FE}" srcOrd="0" destOrd="0" presId="urn:microsoft.com/office/officeart/2005/8/layout/chevron2"/>
    <dgm:cxn modelId="{1D8C4C62-A65B-446D-B540-43ACFD1D6C53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2">
            <a:lumMod val="20000"/>
            <a:lumOff val="8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2">
            <a:lumMod val="60000"/>
            <a:lumOff val="40000"/>
          </a:schemeClr>
        </a:solidFill>
        <a:ln>
          <a:solidFill>
            <a:schemeClr val="accent2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Б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F7E27087-9478-415D-B885-DE06D907FDAE}" type="presOf" srcId="{2BB8D549-D336-4FB5-B3A1-09F523D23B34}" destId="{30715355-FF4A-47F1-BE55-923AA8AB6A0D}" srcOrd="0" destOrd="0" presId="urn:microsoft.com/office/officeart/2005/8/layout/chevron2"/>
    <dgm:cxn modelId="{72A7F006-4DA3-41BE-ADF3-375C61BF5D2B}" type="presOf" srcId="{3604DB87-27D2-4AEF-AB06-6D1C08D79FA4}" destId="{05FB463F-D311-42AC-85A3-011728340D64}" srcOrd="0" destOrd="0" presId="urn:microsoft.com/office/officeart/2005/8/layout/chevron2"/>
    <dgm:cxn modelId="{496A5CB3-9DBC-426C-AA68-E4868E455BE7}" type="presOf" srcId="{2F21913D-92F9-4E58-89D1-A7AA6FDE5F58}" destId="{B2F5C12D-9D19-42DB-979C-7FF4632A0EF6}" srcOrd="0" destOrd="0" presId="urn:microsoft.com/office/officeart/2005/8/layout/chevron2"/>
    <dgm:cxn modelId="{78800C24-CD2D-4F6B-8BC6-F5D45BE3DAC7}" type="presOf" srcId="{8EDE3C95-FB7A-4AD9-9EFF-7FD354A3317D}" destId="{56134F85-1B2E-4618-B14D-E3A3EB11B0C9}" srcOrd="0" destOrd="0" presId="urn:microsoft.com/office/officeart/2005/8/layout/chevron2"/>
    <dgm:cxn modelId="{17A598FA-4906-4B19-9A9D-73BB59B05077}" type="presOf" srcId="{36757849-8D5E-41D4-A91F-1519FAF55CAF}" destId="{D46B9CC9-5B66-44C6-A1AD-2185F75E6AFD}" srcOrd="0" destOrd="0" presId="urn:microsoft.com/office/officeart/2005/8/layout/chevron2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3BB3E348-F726-4507-9424-352927BDDF93}" type="presOf" srcId="{8B7DDB15-0F0A-4482-9173-6BAF00CD58BA}" destId="{25F28FAF-C75E-49D3-8936-95817B29F9FE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772B8A76-9472-449B-9123-9D190256278D}" type="presParOf" srcId="{05FB463F-D311-42AC-85A3-011728340D64}" destId="{341839D9-DF18-4409-9DC9-1D9AD906E8C2}" srcOrd="0" destOrd="0" presId="urn:microsoft.com/office/officeart/2005/8/layout/chevron2"/>
    <dgm:cxn modelId="{EE34E750-5FE0-40BF-B600-A47486FC8A14}" type="presParOf" srcId="{341839D9-DF18-4409-9DC9-1D9AD906E8C2}" destId="{30715355-FF4A-47F1-BE55-923AA8AB6A0D}" srcOrd="0" destOrd="0" presId="urn:microsoft.com/office/officeart/2005/8/layout/chevron2"/>
    <dgm:cxn modelId="{D4FE35CD-DD6C-4698-BE64-F47B4A8B3A10}" type="presParOf" srcId="{341839D9-DF18-4409-9DC9-1D9AD906E8C2}" destId="{D384FE48-4FA5-4743-96B7-B60BB597AE4A}" srcOrd="1" destOrd="0" presId="urn:microsoft.com/office/officeart/2005/8/layout/chevron2"/>
    <dgm:cxn modelId="{1B5EF6C5-DDB4-4292-92FE-5DC12A87885F}" type="presParOf" srcId="{05FB463F-D311-42AC-85A3-011728340D64}" destId="{B15984C3-046F-47EB-A11D-91C95DD4B8E2}" srcOrd="1" destOrd="0" presId="urn:microsoft.com/office/officeart/2005/8/layout/chevron2"/>
    <dgm:cxn modelId="{EB542DCB-8622-4AEB-A845-CE5CF4862941}" type="presParOf" srcId="{05FB463F-D311-42AC-85A3-011728340D64}" destId="{F3F0D1D1-3BBD-4C1C-97D6-5E4DCF429376}" srcOrd="2" destOrd="0" presId="urn:microsoft.com/office/officeart/2005/8/layout/chevron2"/>
    <dgm:cxn modelId="{B796245C-C0BD-4DA3-9AD8-FCCCB3CF6E86}" type="presParOf" srcId="{F3F0D1D1-3BBD-4C1C-97D6-5E4DCF429376}" destId="{B2F5C12D-9D19-42DB-979C-7FF4632A0EF6}" srcOrd="0" destOrd="0" presId="urn:microsoft.com/office/officeart/2005/8/layout/chevron2"/>
    <dgm:cxn modelId="{2A15CD23-9E36-4678-95D9-B97573323951}" type="presParOf" srcId="{F3F0D1D1-3BBD-4C1C-97D6-5E4DCF429376}" destId="{79D68B4F-114F-449C-A645-65FF3642A802}" srcOrd="1" destOrd="0" presId="urn:microsoft.com/office/officeart/2005/8/layout/chevron2"/>
    <dgm:cxn modelId="{4B41B321-AAE8-4477-8EB4-58B8575F13DF}" type="presParOf" srcId="{05FB463F-D311-42AC-85A3-011728340D64}" destId="{7C2DD7C7-5774-46FB-B7FA-052C55FC356C}" srcOrd="3" destOrd="0" presId="urn:microsoft.com/office/officeart/2005/8/layout/chevron2"/>
    <dgm:cxn modelId="{7CEB9E4F-0586-4B59-9C8D-E3FDECFF3E71}" type="presParOf" srcId="{05FB463F-D311-42AC-85A3-011728340D64}" destId="{79D54991-0A66-45AF-82CC-6407B8633B06}" srcOrd="4" destOrd="0" presId="urn:microsoft.com/office/officeart/2005/8/layout/chevron2"/>
    <dgm:cxn modelId="{0DC30D49-ECC7-4757-A44D-AA4492E523A8}" type="presParOf" srcId="{79D54991-0A66-45AF-82CC-6407B8633B06}" destId="{D46B9CC9-5B66-44C6-A1AD-2185F75E6AFD}" srcOrd="0" destOrd="0" presId="urn:microsoft.com/office/officeart/2005/8/layout/chevron2"/>
    <dgm:cxn modelId="{A06CA46D-E83A-4EB9-9497-2890E6B7DB79}" type="presParOf" srcId="{79D54991-0A66-45AF-82CC-6407B8633B06}" destId="{DEE43841-262C-4B2F-9BAB-AA625EF8E63F}" srcOrd="1" destOrd="0" presId="urn:microsoft.com/office/officeart/2005/8/layout/chevron2"/>
    <dgm:cxn modelId="{64E43EC7-18B9-41B7-97FD-10F1B413575E}" type="presParOf" srcId="{05FB463F-D311-42AC-85A3-011728340D64}" destId="{B52C8336-F51F-4C2A-A2C2-35FA7C729670}" srcOrd="5" destOrd="0" presId="urn:microsoft.com/office/officeart/2005/8/layout/chevron2"/>
    <dgm:cxn modelId="{21CC7B4B-D715-435C-952B-CDA0071462EC}" type="presParOf" srcId="{05FB463F-D311-42AC-85A3-011728340D64}" destId="{289F7413-67BE-4578-B67F-0DEB54545254}" srcOrd="6" destOrd="0" presId="urn:microsoft.com/office/officeart/2005/8/layout/chevron2"/>
    <dgm:cxn modelId="{C2D53C30-6134-4FDF-B849-7E2CB24D1E71}" type="presParOf" srcId="{289F7413-67BE-4578-B67F-0DEB54545254}" destId="{56134F85-1B2E-4618-B14D-E3A3EB11B0C9}" srcOrd="0" destOrd="0" presId="urn:microsoft.com/office/officeart/2005/8/layout/chevron2"/>
    <dgm:cxn modelId="{BB0466BD-F2A0-4258-B27B-14B4C1ECD3B2}" type="presParOf" srcId="{289F7413-67BE-4578-B67F-0DEB54545254}" destId="{814CEC1C-60C1-46BF-9CB1-C53C59F8EEE3}" srcOrd="1" destOrd="0" presId="urn:microsoft.com/office/officeart/2005/8/layout/chevron2"/>
    <dgm:cxn modelId="{35DC7ADA-2664-4B0B-A24E-1D6C16BDD0ED}" type="presParOf" srcId="{05FB463F-D311-42AC-85A3-011728340D64}" destId="{19A475E7-45C7-4273-98BE-D5DA35B7B8F2}" srcOrd="7" destOrd="0" presId="urn:microsoft.com/office/officeart/2005/8/layout/chevron2"/>
    <dgm:cxn modelId="{17BC8BAB-BEEE-4082-A71C-617019E160FC}" type="presParOf" srcId="{05FB463F-D311-42AC-85A3-011728340D64}" destId="{C2471B55-E9E1-4B26-9167-EE73AC06CF71}" srcOrd="8" destOrd="0" presId="urn:microsoft.com/office/officeart/2005/8/layout/chevron2"/>
    <dgm:cxn modelId="{863D90B7-C875-4353-BC26-89219A69BE49}" type="presParOf" srcId="{C2471B55-E9E1-4B26-9167-EE73AC06CF71}" destId="{25F28FAF-C75E-49D3-8936-95817B29F9FE}" srcOrd="0" destOrd="0" presId="urn:microsoft.com/office/officeart/2005/8/layout/chevron2"/>
    <dgm:cxn modelId="{8C99C021-66E7-4C0E-9881-4CB6E2A36C4A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2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3">
            <a:lumMod val="40000"/>
            <a:lumOff val="60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3">
            <a:lumMod val="60000"/>
            <a:lumOff val="40000"/>
            <a:alpha val="78000"/>
          </a:schemeClr>
        </a:solidFill>
        <a:ln>
          <a:solidFill>
            <a:schemeClr val="accent3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В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E7496320-C2B5-48E6-B24F-3183F3E217ED}" type="presOf" srcId="{2BB8D549-D336-4FB5-B3A1-09F523D23B34}" destId="{30715355-FF4A-47F1-BE55-923AA8AB6A0D}" srcOrd="0" destOrd="0" presId="urn:microsoft.com/office/officeart/2005/8/layout/chevron2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444D09E5-D682-4B83-A77C-B1C91514DA3C}" type="presOf" srcId="{36757849-8D5E-41D4-A91F-1519FAF55CAF}" destId="{D46B9CC9-5B66-44C6-A1AD-2185F75E6AFD}" srcOrd="0" destOrd="0" presId="urn:microsoft.com/office/officeart/2005/8/layout/chevron2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830128EC-02DE-49D1-A69A-381E1BCFE53F}" type="presOf" srcId="{3604DB87-27D2-4AEF-AB06-6D1C08D79FA4}" destId="{05FB463F-D311-42AC-85A3-011728340D64}" srcOrd="0" destOrd="0" presId="urn:microsoft.com/office/officeart/2005/8/layout/chevron2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869AF719-D12B-4CFC-9251-D660C9E33CC1}" type="presOf" srcId="{8EDE3C95-FB7A-4AD9-9EFF-7FD354A3317D}" destId="{56134F85-1B2E-4618-B14D-E3A3EB11B0C9}" srcOrd="0" destOrd="0" presId="urn:microsoft.com/office/officeart/2005/8/layout/chevron2"/>
    <dgm:cxn modelId="{C71F2BD2-2E21-4F70-BB11-01F86B4E7486}" type="presOf" srcId="{8B7DDB15-0F0A-4482-9173-6BAF00CD58BA}" destId="{25F28FAF-C75E-49D3-8936-95817B29F9FE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8D9E9961-18E6-4E49-9D64-A71F1EF23910}" type="presOf" srcId="{2F21913D-92F9-4E58-89D1-A7AA6FDE5F58}" destId="{B2F5C12D-9D19-42DB-979C-7FF4632A0EF6}" srcOrd="0" destOrd="0" presId="urn:microsoft.com/office/officeart/2005/8/layout/chevron2"/>
    <dgm:cxn modelId="{4C0A1105-C75B-45A7-A6B8-A1E7EDC92A3F}" type="presParOf" srcId="{05FB463F-D311-42AC-85A3-011728340D64}" destId="{341839D9-DF18-4409-9DC9-1D9AD906E8C2}" srcOrd="0" destOrd="0" presId="urn:microsoft.com/office/officeart/2005/8/layout/chevron2"/>
    <dgm:cxn modelId="{FA76BE55-9CAB-41C4-AFEF-BFB0AD9C735E}" type="presParOf" srcId="{341839D9-DF18-4409-9DC9-1D9AD906E8C2}" destId="{30715355-FF4A-47F1-BE55-923AA8AB6A0D}" srcOrd="0" destOrd="0" presId="urn:microsoft.com/office/officeart/2005/8/layout/chevron2"/>
    <dgm:cxn modelId="{11DFAF0C-9E8D-4C09-8BE9-846A483E6DFB}" type="presParOf" srcId="{341839D9-DF18-4409-9DC9-1D9AD906E8C2}" destId="{D384FE48-4FA5-4743-96B7-B60BB597AE4A}" srcOrd="1" destOrd="0" presId="urn:microsoft.com/office/officeart/2005/8/layout/chevron2"/>
    <dgm:cxn modelId="{A230AD08-35BA-4D25-AEC0-B7A955E20299}" type="presParOf" srcId="{05FB463F-D311-42AC-85A3-011728340D64}" destId="{B15984C3-046F-47EB-A11D-91C95DD4B8E2}" srcOrd="1" destOrd="0" presId="urn:microsoft.com/office/officeart/2005/8/layout/chevron2"/>
    <dgm:cxn modelId="{DA6DBECD-0558-4BDF-95D4-FEE875A2E624}" type="presParOf" srcId="{05FB463F-D311-42AC-85A3-011728340D64}" destId="{F3F0D1D1-3BBD-4C1C-97D6-5E4DCF429376}" srcOrd="2" destOrd="0" presId="urn:microsoft.com/office/officeart/2005/8/layout/chevron2"/>
    <dgm:cxn modelId="{08207C2E-BA02-4EF9-910C-CDEB8591E014}" type="presParOf" srcId="{F3F0D1D1-3BBD-4C1C-97D6-5E4DCF429376}" destId="{B2F5C12D-9D19-42DB-979C-7FF4632A0EF6}" srcOrd="0" destOrd="0" presId="urn:microsoft.com/office/officeart/2005/8/layout/chevron2"/>
    <dgm:cxn modelId="{DA6FDB42-6365-44EF-A23D-840EB4399985}" type="presParOf" srcId="{F3F0D1D1-3BBD-4C1C-97D6-5E4DCF429376}" destId="{79D68B4F-114F-449C-A645-65FF3642A802}" srcOrd="1" destOrd="0" presId="urn:microsoft.com/office/officeart/2005/8/layout/chevron2"/>
    <dgm:cxn modelId="{E31EFD8D-DB1B-439B-BCC1-E2A7E4F2F534}" type="presParOf" srcId="{05FB463F-D311-42AC-85A3-011728340D64}" destId="{7C2DD7C7-5774-46FB-B7FA-052C55FC356C}" srcOrd="3" destOrd="0" presId="urn:microsoft.com/office/officeart/2005/8/layout/chevron2"/>
    <dgm:cxn modelId="{BA683622-C2D6-40E1-96C6-827B80CB0DD6}" type="presParOf" srcId="{05FB463F-D311-42AC-85A3-011728340D64}" destId="{79D54991-0A66-45AF-82CC-6407B8633B06}" srcOrd="4" destOrd="0" presId="urn:microsoft.com/office/officeart/2005/8/layout/chevron2"/>
    <dgm:cxn modelId="{3BBED139-6AE8-4221-AE55-30B6B0363F2A}" type="presParOf" srcId="{79D54991-0A66-45AF-82CC-6407B8633B06}" destId="{D46B9CC9-5B66-44C6-A1AD-2185F75E6AFD}" srcOrd="0" destOrd="0" presId="urn:microsoft.com/office/officeart/2005/8/layout/chevron2"/>
    <dgm:cxn modelId="{1EDC88A3-9DE4-45E5-B3BC-9742DC7D6968}" type="presParOf" srcId="{79D54991-0A66-45AF-82CC-6407B8633B06}" destId="{DEE43841-262C-4B2F-9BAB-AA625EF8E63F}" srcOrd="1" destOrd="0" presId="urn:microsoft.com/office/officeart/2005/8/layout/chevron2"/>
    <dgm:cxn modelId="{F2FD855D-9BCE-4E11-8556-E6A289E40911}" type="presParOf" srcId="{05FB463F-D311-42AC-85A3-011728340D64}" destId="{B52C8336-F51F-4C2A-A2C2-35FA7C729670}" srcOrd="5" destOrd="0" presId="urn:microsoft.com/office/officeart/2005/8/layout/chevron2"/>
    <dgm:cxn modelId="{EE37F66C-7E2D-4CA7-AFA8-C09DEF1F1D1D}" type="presParOf" srcId="{05FB463F-D311-42AC-85A3-011728340D64}" destId="{289F7413-67BE-4578-B67F-0DEB54545254}" srcOrd="6" destOrd="0" presId="urn:microsoft.com/office/officeart/2005/8/layout/chevron2"/>
    <dgm:cxn modelId="{65A67503-151F-4C03-AB4E-294217226CE9}" type="presParOf" srcId="{289F7413-67BE-4578-B67F-0DEB54545254}" destId="{56134F85-1B2E-4618-B14D-E3A3EB11B0C9}" srcOrd="0" destOrd="0" presId="urn:microsoft.com/office/officeart/2005/8/layout/chevron2"/>
    <dgm:cxn modelId="{6321E70A-3961-40F6-A8DA-049C710830BA}" type="presParOf" srcId="{289F7413-67BE-4578-B67F-0DEB54545254}" destId="{814CEC1C-60C1-46BF-9CB1-C53C59F8EEE3}" srcOrd="1" destOrd="0" presId="urn:microsoft.com/office/officeart/2005/8/layout/chevron2"/>
    <dgm:cxn modelId="{35F59B01-2ADA-4333-A586-B61E45D4AD5B}" type="presParOf" srcId="{05FB463F-D311-42AC-85A3-011728340D64}" destId="{19A475E7-45C7-4273-98BE-D5DA35B7B8F2}" srcOrd="7" destOrd="0" presId="urn:microsoft.com/office/officeart/2005/8/layout/chevron2"/>
    <dgm:cxn modelId="{6EC0720E-74B0-4D83-BC2A-AF122D5BDEDC}" type="presParOf" srcId="{05FB463F-D311-42AC-85A3-011728340D64}" destId="{C2471B55-E9E1-4B26-9167-EE73AC06CF71}" srcOrd="8" destOrd="0" presId="urn:microsoft.com/office/officeart/2005/8/layout/chevron2"/>
    <dgm:cxn modelId="{46E8468F-27AE-49E4-9C15-835175FE0159}" type="presParOf" srcId="{C2471B55-E9E1-4B26-9167-EE73AC06CF71}" destId="{25F28FAF-C75E-49D3-8936-95817B29F9FE}" srcOrd="0" destOrd="0" presId="urn:microsoft.com/office/officeart/2005/8/layout/chevron2"/>
    <dgm:cxn modelId="{91897DA5-380C-4A4E-8517-BD882F62A6D4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17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3604DB87-27D2-4AEF-AB06-6D1C08D79FA4}" type="doc">
      <dgm:prSet loTypeId="urn:microsoft.com/office/officeart/2005/8/layout/chevron2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F21913D-92F9-4E58-89D1-A7AA6FDE5F58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454C1BF8-DE36-42D0-8D5C-F04A279FA41D}" type="parTrans" cxnId="{06743C57-63EE-4B29-BDC3-34CB275E52DA}">
      <dgm:prSet/>
      <dgm:spPr/>
      <dgm:t>
        <a:bodyPr/>
        <a:lstStyle/>
        <a:p>
          <a:endParaRPr lang="en-US" sz="1400"/>
        </a:p>
      </dgm:t>
    </dgm:pt>
    <dgm:pt modelId="{23149B3D-6FDE-4FD6-B0DE-64B8941ECCDE}" type="sibTrans" cxnId="{06743C57-63EE-4B29-BDC3-34CB275E52DA}">
      <dgm:prSet/>
      <dgm:spPr/>
      <dgm:t>
        <a:bodyPr/>
        <a:lstStyle/>
        <a:p>
          <a:endParaRPr lang="en-US" sz="1400"/>
        </a:p>
      </dgm:t>
    </dgm:pt>
    <dgm:pt modelId="{8EDE3C95-FB7A-4AD9-9EFF-7FD354A3317D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6C42AAA9-F704-481E-82EC-BCD67F3F5604}" type="parTrans" cxnId="{032D601C-FF64-4BEE-8D8F-AE73191E935F}">
      <dgm:prSet/>
      <dgm:spPr/>
      <dgm:t>
        <a:bodyPr/>
        <a:lstStyle/>
        <a:p>
          <a:endParaRPr lang="en-US" sz="1400"/>
        </a:p>
      </dgm:t>
    </dgm:pt>
    <dgm:pt modelId="{5DC73C9C-8EFC-49E6-B264-8E2ECEF222FF}" type="sibTrans" cxnId="{032D601C-FF64-4BEE-8D8F-AE73191E935F}">
      <dgm:prSet/>
      <dgm:spPr/>
      <dgm:t>
        <a:bodyPr/>
        <a:lstStyle/>
        <a:p>
          <a:endParaRPr lang="en-US" sz="1400"/>
        </a:p>
      </dgm:t>
    </dgm:pt>
    <dgm:pt modelId="{2BB8D549-D336-4FB5-B3A1-09F523D23B34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B05BE2A7-A116-41F9-A866-A66FC94814FD}" type="sibTrans" cxnId="{B53C39FA-25BE-4E12-B63B-D22744BB5244}">
      <dgm:prSet/>
      <dgm:spPr/>
      <dgm:t>
        <a:bodyPr/>
        <a:lstStyle/>
        <a:p>
          <a:endParaRPr lang="en-US" sz="1400"/>
        </a:p>
      </dgm:t>
    </dgm:pt>
    <dgm:pt modelId="{ADF5537F-DB32-4A1F-8674-60BD54F3D1DD}" type="parTrans" cxnId="{B53C39FA-25BE-4E12-B63B-D22744BB5244}">
      <dgm:prSet/>
      <dgm:spPr/>
      <dgm:t>
        <a:bodyPr/>
        <a:lstStyle/>
        <a:p>
          <a:endParaRPr lang="en-US" sz="1400"/>
        </a:p>
      </dgm:t>
    </dgm:pt>
    <dgm:pt modelId="{36757849-8D5E-41D4-A91F-1519FAF55CAF}">
      <dgm:prSet phldrT="[Text]" custT="1"/>
      <dgm:spPr>
        <a:solidFill>
          <a:schemeClr val="accent4">
            <a:lumMod val="40000"/>
            <a:lumOff val="6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gm:t>
    </dgm:pt>
    <dgm:pt modelId="{35768B2F-D850-4A74-AA23-12C11D4FEE88}" type="sibTrans" cxnId="{5A845A12-1813-464F-A5A5-B3E861B12514}">
      <dgm:prSet/>
      <dgm:spPr/>
      <dgm:t>
        <a:bodyPr/>
        <a:lstStyle/>
        <a:p>
          <a:endParaRPr lang="en-US" sz="1400"/>
        </a:p>
      </dgm:t>
    </dgm:pt>
    <dgm:pt modelId="{EC0D3801-56FD-4866-989C-98769EEE730E}" type="parTrans" cxnId="{5A845A12-1813-464F-A5A5-B3E861B12514}">
      <dgm:prSet/>
      <dgm:spPr/>
      <dgm:t>
        <a:bodyPr/>
        <a:lstStyle/>
        <a:p>
          <a:endParaRPr lang="en-US" sz="1400"/>
        </a:p>
      </dgm:t>
    </dgm:pt>
    <dgm:pt modelId="{8B7DDB15-0F0A-4482-9173-6BAF00CD58BA}">
      <dgm:prSet phldrT="[Text]" custT="1"/>
      <dgm:spPr>
        <a:solidFill>
          <a:schemeClr val="accent4">
            <a:lumMod val="60000"/>
            <a:lumOff val="40000"/>
            <a:alpha val="80000"/>
          </a:schemeClr>
        </a:solidFill>
        <a:ln>
          <a:solidFill>
            <a:schemeClr val="accent4">
              <a:lumMod val="50000"/>
            </a:schemeClr>
          </a:solidFill>
        </a:ln>
        <a:effectLst>
          <a:innerShdw blurRad="114300">
            <a:prstClr val="black"/>
          </a:innerShdw>
        </a:effectLst>
      </dgm:spPr>
      <dgm:t>
        <a:bodyPr/>
        <a:lstStyle/>
        <a:p>
          <a:r>
            <a:rPr lang="x-none" sz="2800" b="1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Г</a:t>
          </a:r>
          <a:endParaRPr lang="en-US" sz="2800" b="1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gm:t>
    </dgm:pt>
    <dgm:pt modelId="{17B74D45-93A8-4FAB-9F97-C7BDC34A2290}" type="parTrans" cxnId="{5BBFD403-16BE-43D2-94EE-9BA654C3D694}">
      <dgm:prSet/>
      <dgm:spPr/>
      <dgm:t>
        <a:bodyPr/>
        <a:lstStyle/>
        <a:p>
          <a:endParaRPr lang="en-US"/>
        </a:p>
      </dgm:t>
    </dgm:pt>
    <dgm:pt modelId="{3EA95678-244E-493B-8F34-9666A73542AE}" type="sibTrans" cxnId="{5BBFD403-16BE-43D2-94EE-9BA654C3D694}">
      <dgm:prSet/>
      <dgm:spPr/>
      <dgm:t>
        <a:bodyPr/>
        <a:lstStyle/>
        <a:p>
          <a:endParaRPr lang="en-US"/>
        </a:p>
      </dgm:t>
    </dgm:pt>
    <dgm:pt modelId="{05FB463F-D311-42AC-85A3-011728340D64}" type="pres">
      <dgm:prSet presAssocID="{3604DB87-27D2-4AEF-AB06-6D1C08D79FA4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341839D9-DF18-4409-9DC9-1D9AD906E8C2}" type="pres">
      <dgm:prSet presAssocID="{2BB8D549-D336-4FB5-B3A1-09F523D23B34}" presName="composite" presStyleCnt="0"/>
      <dgm:spPr/>
    </dgm:pt>
    <dgm:pt modelId="{30715355-FF4A-47F1-BE55-923AA8AB6A0D}" type="pres">
      <dgm:prSet presAssocID="{2BB8D549-D336-4FB5-B3A1-09F523D23B34}" presName="parentText" presStyleLbl="alignNode1" presStyleIdx="0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384FE48-4FA5-4743-96B7-B60BB597AE4A}" type="pres">
      <dgm:prSet presAssocID="{2BB8D549-D336-4FB5-B3A1-09F523D23B34}" presName="descendantText" presStyleLbl="alignAcc1" presStyleIdx="0" presStyleCnt="5" custLinFactNeighborY="-289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15984C3-046F-47EB-A11D-91C95DD4B8E2}" type="pres">
      <dgm:prSet presAssocID="{B05BE2A7-A116-41F9-A866-A66FC94814FD}" presName="sp" presStyleCnt="0"/>
      <dgm:spPr/>
    </dgm:pt>
    <dgm:pt modelId="{F3F0D1D1-3BBD-4C1C-97D6-5E4DCF429376}" type="pres">
      <dgm:prSet presAssocID="{2F21913D-92F9-4E58-89D1-A7AA6FDE5F58}" presName="composite" presStyleCnt="0"/>
      <dgm:spPr/>
    </dgm:pt>
    <dgm:pt modelId="{B2F5C12D-9D19-42DB-979C-7FF4632A0EF6}" type="pres">
      <dgm:prSet presAssocID="{2F21913D-92F9-4E58-89D1-A7AA6FDE5F58}" presName="parentText" presStyleLbl="alignNode1" presStyleIdx="1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D68B4F-114F-449C-A645-65FF3642A802}" type="pres">
      <dgm:prSet presAssocID="{2F21913D-92F9-4E58-89D1-A7AA6FDE5F58}" presName="descendantText" presStyleLbl="alignAcc1" presStyleIdx="1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7C2DD7C7-5774-46FB-B7FA-052C55FC356C}" type="pres">
      <dgm:prSet presAssocID="{23149B3D-6FDE-4FD6-B0DE-64B8941ECCDE}" presName="sp" presStyleCnt="0"/>
      <dgm:spPr/>
    </dgm:pt>
    <dgm:pt modelId="{79D54991-0A66-45AF-82CC-6407B8633B06}" type="pres">
      <dgm:prSet presAssocID="{36757849-8D5E-41D4-A91F-1519FAF55CAF}" presName="composite" presStyleCnt="0"/>
      <dgm:spPr/>
    </dgm:pt>
    <dgm:pt modelId="{D46B9CC9-5B66-44C6-A1AD-2185F75E6AFD}" type="pres">
      <dgm:prSet presAssocID="{36757849-8D5E-41D4-A91F-1519FAF55CAF}" presName="parentText" presStyleLbl="alignNode1" presStyleIdx="2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E43841-262C-4B2F-9BAB-AA625EF8E63F}" type="pres">
      <dgm:prSet presAssocID="{36757849-8D5E-41D4-A91F-1519FAF55CAF}" presName="descendantText" presStyleLbl="alignAcc1" presStyleIdx="2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B52C8336-F51F-4C2A-A2C2-35FA7C729670}" type="pres">
      <dgm:prSet presAssocID="{35768B2F-D850-4A74-AA23-12C11D4FEE88}" presName="sp" presStyleCnt="0"/>
      <dgm:spPr/>
    </dgm:pt>
    <dgm:pt modelId="{289F7413-67BE-4578-B67F-0DEB54545254}" type="pres">
      <dgm:prSet presAssocID="{8EDE3C95-FB7A-4AD9-9EFF-7FD354A3317D}" presName="composite" presStyleCnt="0"/>
      <dgm:spPr/>
    </dgm:pt>
    <dgm:pt modelId="{56134F85-1B2E-4618-B14D-E3A3EB11B0C9}" type="pres">
      <dgm:prSet presAssocID="{8EDE3C95-FB7A-4AD9-9EFF-7FD354A3317D}" presName="parentText" presStyleLbl="alignNode1" presStyleIdx="3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14CEC1C-60C1-46BF-9CB1-C53C59F8EEE3}" type="pres">
      <dgm:prSet presAssocID="{8EDE3C95-FB7A-4AD9-9EFF-7FD354A3317D}" presName="descendantText" presStyleLbl="alignAcc1" presStyleIdx="3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  <dgm:pt modelId="{19A475E7-45C7-4273-98BE-D5DA35B7B8F2}" type="pres">
      <dgm:prSet presAssocID="{5DC73C9C-8EFC-49E6-B264-8E2ECEF222FF}" presName="sp" presStyleCnt="0"/>
      <dgm:spPr/>
    </dgm:pt>
    <dgm:pt modelId="{C2471B55-E9E1-4B26-9167-EE73AC06CF71}" type="pres">
      <dgm:prSet presAssocID="{8B7DDB15-0F0A-4482-9173-6BAF00CD58BA}" presName="composite" presStyleCnt="0"/>
      <dgm:spPr/>
    </dgm:pt>
    <dgm:pt modelId="{25F28FAF-C75E-49D3-8936-95817B29F9FE}" type="pres">
      <dgm:prSet presAssocID="{8B7DDB15-0F0A-4482-9173-6BAF00CD58BA}" presName="parentText" presStyleLbl="alignNode1" presStyleIdx="4" presStyleCnt="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8E33895-034D-4490-B516-5BE4C68C8A14}" type="pres">
      <dgm:prSet presAssocID="{8B7DDB15-0F0A-4482-9173-6BAF00CD58BA}" presName="descendantText" presStyleLbl="alignAcc1" presStyleIdx="4" presStyleCnt="5">
        <dgm:presLayoutVars>
          <dgm:bulletEnabled val="1"/>
        </dgm:presLayoutVars>
      </dgm:prSet>
      <dgm:spPr>
        <a:noFill/>
        <a:ln>
          <a:noFill/>
        </a:ln>
      </dgm:spPr>
      <dgm:t>
        <a:bodyPr/>
        <a:lstStyle/>
        <a:p>
          <a:endParaRPr lang="en-US"/>
        </a:p>
      </dgm:t>
    </dgm:pt>
  </dgm:ptLst>
  <dgm:cxnLst>
    <dgm:cxn modelId="{5BBFD403-16BE-43D2-94EE-9BA654C3D694}" srcId="{3604DB87-27D2-4AEF-AB06-6D1C08D79FA4}" destId="{8B7DDB15-0F0A-4482-9173-6BAF00CD58BA}" srcOrd="4" destOrd="0" parTransId="{17B74D45-93A8-4FAB-9F97-C7BDC34A2290}" sibTransId="{3EA95678-244E-493B-8F34-9666A73542AE}"/>
    <dgm:cxn modelId="{B53C39FA-25BE-4E12-B63B-D22744BB5244}" srcId="{3604DB87-27D2-4AEF-AB06-6D1C08D79FA4}" destId="{2BB8D549-D336-4FB5-B3A1-09F523D23B34}" srcOrd="0" destOrd="0" parTransId="{ADF5537F-DB32-4A1F-8674-60BD54F3D1DD}" sibTransId="{B05BE2A7-A116-41F9-A866-A66FC94814FD}"/>
    <dgm:cxn modelId="{FABC5C1A-3933-4612-97E1-99CA4FE72BF7}" type="presOf" srcId="{36757849-8D5E-41D4-A91F-1519FAF55CAF}" destId="{D46B9CC9-5B66-44C6-A1AD-2185F75E6AFD}" srcOrd="0" destOrd="0" presId="urn:microsoft.com/office/officeart/2005/8/layout/chevron2"/>
    <dgm:cxn modelId="{953A3385-75F9-46AC-A2FE-E02030A4D74F}" type="presOf" srcId="{2F21913D-92F9-4E58-89D1-A7AA6FDE5F58}" destId="{B2F5C12D-9D19-42DB-979C-7FF4632A0EF6}" srcOrd="0" destOrd="0" presId="urn:microsoft.com/office/officeart/2005/8/layout/chevron2"/>
    <dgm:cxn modelId="{D00C0FA5-16D2-48D1-80B4-7FFA2C13DC6B}" type="presOf" srcId="{3604DB87-27D2-4AEF-AB06-6D1C08D79FA4}" destId="{05FB463F-D311-42AC-85A3-011728340D64}" srcOrd="0" destOrd="0" presId="urn:microsoft.com/office/officeart/2005/8/layout/chevron2"/>
    <dgm:cxn modelId="{F0AAA835-5AAC-47F9-841F-AC8ED6CD32A3}" type="presOf" srcId="{8EDE3C95-FB7A-4AD9-9EFF-7FD354A3317D}" destId="{56134F85-1B2E-4618-B14D-E3A3EB11B0C9}" srcOrd="0" destOrd="0" presId="urn:microsoft.com/office/officeart/2005/8/layout/chevron2"/>
    <dgm:cxn modelId="{5A845A12-1813-464F-A5A5-B3E861B12514}" srcId="{3604DB87-27D2-4AEF-AB06-6D1C08D79FA4}" destId="{36757849-8D5E-41D4-A91F-1519FAF55CAF}" srcOrd="2" destOrd="0" parTransId="{EC0D3801-56FD-4866-989C-98769EEE730E}" sibTransId="{35768B2F-D850-4A74-AA23-12C11D4FEE88}"/>
    <dgm:cxn modelId="{032D601C-FF64-4BEE-8D8F-AE73191E935F}" srcId="{3604DB87-27D2-4AEF-AB06-6D1C08D79FA4}" destId="{8EDE3C95-FB7A-4AD9-9EFF-7FD354A3317D}" srcOrd="3" destOrd="0" parTransId="{6C42AAA9-F704-481E-82EC-BCD67F3F5604}" sibTransId="{5DC73C9C-8EFC-49E6-B264-8E2ECEF222FF}"/>
    <dgm:cxn modelId="{F4364088-EEA1-429F-9ACE-2EAB88E5FCE7}" type="presOf" srcId="{8B7DDB15-0F0A-4482-9173-6BAF00CD58BA}" destId="{25F28FAF-C75E-49D3-8936-95817B29F9FE}" srcOrd="0" destOrd="0" presId="urn:microsoft.com/office/officeart/2005/8/layout/chevron2"/>
    <dgm:cxn modelId="{ADFBA0B4-2492-49C7-A1E7-1B5CBA1C5FA4}" type="presOf" srcId="{2BB8D549-D336-4FB5-B3A1-09F523D23B34}" destId="{30715355-FF4A-47F1-BE55-923AA8AB6A0D}" srcOrd="0" destOrd="0" presId="urn:microsoft.com/office/officeart/2005/8/layout/chevron2"/>
    <dgm:cxn modelId="{06743C57-63EE-4B29-BDC3-34CB275E52DA}" srcId="{3604DB87-27D2-4AEF-AB06-6D1C08D79FA4}" destId="{2F21913D-92F9-4E58-89D1-A7AA6FDE5F58}" srcOrd="1" destOrd="0" parTransId="{454C1BF8-DE36-42D0-8D5C-F04A279FA41D}" sibTransId="{23149B3D-6FDE-4FD6-B0DE-64B8941ECCDE}"/>
    <dgm:cxn modelId="{5C0E4A35-0278-4285-A18F-3A272BF1A6E1}" type="presParOf" srcId="{05FB463F-D311-42AC-85A3-011728340D64}" destId="{341839D9-DF18-4409-9DC9-1D9AD906E8C2}" srcOrd="0" destOrd="0" presId="urn:microsoft.com/office/officeart/2005/8/layout/chevron2"/>
    <dgm:cxn modelId="{24AE527D-07F9-4DDB-B222-EC61870B6985}" type="presParOf" srcId="{341839D9-DF18-4409-9DC9-1D9AD906E8C2}" destId="{30715355-FF4A-47F1-BE55-923AA8AB6A0D}" srcOrd="0" destOrd="0" presId="urn:microsoft.com/office/officeart/2005/8/layout/chevron2"/>
    <dgm:cxn modelId="{02E7FEFD-673C-4032-8540-8B0794778061}" type="presParOf" srcId="{341839D9-DF18-4409-9DC9-1D9AD906E8C2}" destId="{D384FE48-4FA5-4743-96B7-B60BB597AE4A}" srcOrd="1" destOrd="0" presId="urn:microsoft.com/office/officeart/2005/8/layout/chevron2"/>
    <dgm:cxn modelId="{225BA1CB-DD94-4745-A763-0C388800AB66}" type="presParOf" srcId="{05FB463F-D311-42AC-85A3-011728340D64}" destId="{B15984C3-046F-47EB-A11D-91C95DD4B8E2}" srcOrd="1" destOrd="0" presId="urn:microsoft.com/office/officeart/2005/8/layout/chevron2"/>
    <dgm:cxn modelId="{DEE497FC-0970-4265-A88D-76BBF1252232}" type="presParOf" srcId="{05FB463F-D311-42AC-85A3-011728340D64}" destId="{F3F0D1D1-3BBD-4C1C-97D6-5E4DCF429376}" srcOrd="2" destOrd="0" presId="urn:microsoft.com/office/officeart/2005/8/layout/chevron2"/>
    <dgm:cxn modelId="{74D5BB15-C808-492A-9570-AD419138E86D}" type="presParOf" srcId="{F3F0D1D1-3BBD-4C1C-97D6-5E4DCF429376}" destId="{B2F5C12D-9D19-42DB-979C-7FF4632A0EF6}" srcOrd="0" destOrd="0" presId="urn:microsoft.com/office/officeart/2005/8/layout/chevron2"/>
    <dgm:cxn modelId="{C0E5829A-D5FA-49E9-811A-5F8F43F50C13}" type="presParOf" srcId="{F3F0D1D1-3BBD-4C1C-97D6-5E4DCF429376}" destId="{79D68B4F-114F-449C-A645-65FF3642A802}" srcOrd="1" destOrd="0" presId="urn:microsoft.com/office/officeart/2005/8/layout/chevron2"/>
    <dgm:cxn modelId="{6CCAE96E-4537-42D5-BA28-A66ACADAAD87}" type="presParOf" srcId="{05FB463F-D311-42AC-85A3-011728340D64}" destId="{7C2DD7C7-5774-46FB-B7FA-052C55FC356C}" srcOrd="3" destOrd="0" presId="urn:microsoft.com/office/officeart/2005/8/layout/chevron2"/>
    <dgm:cxn modelId="{255C40F2-0F70-4871-A6ED-933ED42D74B4}" type="presParOf" srcId="{05FB463F-D311-42AC-85A3-011728340D64}" destId="{79D54991-0A66-45AF-82CC-6407B8633B06}" srcOrd="4" destOrd="0" presId="urn:microsoft.com/office/officeart/2005/8/layout/chevron2"/>
    <dgm:cxn modelId="{A9DC7E48-72AB-40E8-9A2D-E318220FF487}" type="presParOf" srcId="{79D54991-0A66-45AF-82CC-6407B8633B06}" destId="{D46B9CC9-5B66-44C6-A1AD-2185F75E6AFD}" srcOrd="0" destOrd="0" presId="urn:microsoft.com/office/officeart/2005/8/layout/chevron2"/>
    <dgm:cxn modelId="{4A78286B-B9D5-4B59-8F42-5D50C9F13FA0}" type="presParOf" srcId="{79D54991-0A66-45AF-82CC-6407B8633B06}" destId="{DEE43841-262C-4B2F-9BAB-AA625EF8E63F}" srcOrd="1" destOrd="0" presId="urn:microsoft.com/office/officeart/2005/8/layout/chevron2"/>
    <dgm:cxn modelId="{3118C232-7AA7-4FAE-9F30-AF43E500FB68}" type="presParOf" srcId="{05FB463F-D311-42AC-85A3-011728340D64}" destId="{B52C8336-F51F-4C2A-A2C2-35FA7C729670}" srcOrd="5" destOrd="0" presId="urn:microsoft.com/office/officeart/2005/8/layout/chevron2"/>
    <dgm:cxn modelId="{4F1D79D2-9D4F-4516-ACE9-E3DE98615511}" type="presParOf" srcId="{05FB463F-D311-42AC-85A3-011728340D64}" destId="{289F7413-67BE-4578-B67F-0DEB54545254}" srcOrd="6" destOrd="0" presId="urn:microsoft.com/office/officeart/2005/8/layout/chevron2"/>
    <dgm:cxn modelId="{34A1B131-EE47-4D80-B4BE-79117A1BE256}" type="presParOf" srcId="{289F7413-67BE-4578-B67F-0DEB54545254}" destId="{56134F85-1B2E-4618-B14D-E3A3EB11B0C9}" srcOrd="0" destOrd="0" presId="urn:microsoft.com/office/officeart/2005/8/layout/chevron2"/>
    <dgm:cxn modelId="{AD951374-F982-4B5A-85D2-3A0FC37A8AE1}" type="presParOf" srcId="{289F7413-67BE-4578-B67F-0DEB54545254}" destId="{814CEC1C-60C1-46BF-9CB1-C53C59F8EEE3}" srcOrd="1" destOrd="0" presId="urn:microsoft.com/office/officeart/2005/8/layout/chevron2"/>
    <dgm:cxn modelId="{FBFE2EFA-8EE2-40D0-B578-A0309DACEA87}" type="presParOf" srcId="{05FB463F-D311-42AC-85A3-011728340D64}" destId="{19A475E7-45C7-4273-98BE-D5DA35B7B8F2}" srcOrd="7" destOrd="0" presId="urn:microsoft.com/office/officeart/2005/8/layout/chevron2"/>
    <dgm:cxn modelId="{8B69A606-5355-4555-8EAC-515ECEDDA831}" type="presParOf" srcId="{05FB463F-D311-42AC-85A3-011728340D64}" destId="{C2471B55-E9E1-4B26-9167-EE73AC06CF71}" srcOrd="8" destOrd="0" presId="urn:microsoft.com/office/officeart/2005/8/layout/chevron2"/>
    <dgm:cxn modelId="{FBD1F1EB-3B1D-4629-9316-A1A721F94B3E}" type="presParOf" srcId="{C2471B55-E9E1-4B26-9167-EE73AC06CF71}" destId="{25F28FAF-C75E-49D3-8936-95817B29F9FE}" srcOrd="0" destOrd="0" presId="urn:microsoft.com/office/officeart/2005/8/layout/chevron2"/>
    <dgm:cxn modelId="{F6095EB9-77A3-4306-9AE7-1DE34B69096C}" type="presParOf" srcId="{C2471B55-E9E1-4B26-9167-EE73AC06CF71}" destId="{C8E33895-034D-4490-B516-5BE4C68C8A1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22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254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tx2">
            <a:lumMod val="20000"/>
            <a:lumOff val="80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tx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tx2">
            <a:lumMod val="40000"/>
            <a:lumOff val="60000"/>
            <a:alpha val="86000"/>
          </a:schemeClr>
        </a:solidFill>
        <a:ln w="12700" cap="flat" cmpd="sng" algn="ctr">
          <a:solidFill>
            <a:schemeClr val="tx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А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2">
            <a:lumMod val="20000"/>
            <a:lumOff val="8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2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2">
            <a:lumMod val="60000"/>
            <a:lumOff val="40000"/>
          </a:schemeClr>
        </a:solidFill>
        <a:ln w="12700" cap="flat" cmpd="sng" algn="ctr">
          <a:solidFill>
            <a:schemeClr val="accent2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Б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3">
            <a:lumMod val="40000"/>
            <a:lumOff val="60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3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3">
            <a:lumMod val="60000"/>
            <a:lumOff val="40000"/>
            <a:alpha val="78000"/>
          </a:schemeClr>
        </a:solidFill>
        <a:ln w="12700" cap="flat" cmpd="sng" algn="ctr">
          <a:solidFill>
            <a:schemeClr val="accent3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В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0715355-FF4A-47F1-BE55-923AA8AB6A0D}">
      <dsp:nvSpPr>
        <dsp:cNvPr id="0" name=""/>
        <dsp:cNvSpPr/>
      </dsp:nvSpPr>
      <dsp:spPr>
        <a:xfrm rot="5400000">
          <a:off x="-134323" y="137220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1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6317"/>
        <a:ext cx="626840" cy="268646"/>
      </dsp:txXfrm>
    </dsp:sp>
    <dsp:sp modelId="{D384FE48-4FA5-4743-96B7-B60BB597AE4A}">
      <dsp:nvSpPr>
        <dsp:cNvPr id="0" name=""/>
        <dsp:cNvSpPr/>
      </dsp:nvSpPr>
      <dsp:spPr>
        <a:xfrm rot="5400000">
          <a:off x="1089034" y="-460978"/>
          <a:ext cx="582372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B2F5C12D-9D19-42DB-979C-7FF4632A0EF6}">
      <dsp:nvSpPr>
        <dsp:cNvPr id="0" name=""/>
        <dsp:cNvSpPr/>
      </dsp:nvSpPr>
      <dsp:spPr>
        <a:xfrm rot="5400000">
          <a:off x="-134323" y="845350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2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024447"/>
        <a:ext cx="626840" cy="268646"/>
      </dsp:txXfrm>
    </dsp:sp>
    <dsp:sp modelId="{79D68B4F-114F-449C-A645-65FF3642A802}">
      <dsp:nvSpPr>
        <dsp:cNvPr id="0" name=""/>
        <dsp:cNvSpPr/>
      </dsp:nvSpPr>
      <dsp:spPr>
        <a:xfrm rot="5400000">
          <a:off x="1089187" y="24868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D46B9CC9-5B66-44C6-A1AD-2185F75E6AFD}">
      <dsp:nvSpPr>
        <dsp:cNvPr id="0" name=""/>
        <dsp:cNvSpPr/>
      </dsp:nvSpPr>
      <dsp:spPr>
        <a:xfrm rot="5400000">
          <a:off x="-134323" y="1553479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3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1732576"/>
        <a:ext cx="626840" cy="268646"/>
      </dsp:txXfrm>
    </dsp:sp>
    <dsp:sp modelId="{DEE43841-262C-4B2F-9BAB-AA625EF8E63F}">
      <dsp:nvSpPr>
        <dsp:cNvPr id="0" name=""/>
        <dsp:cNvSpPr/>
      </dsp:nvSpPr>
      <dsp:spPr>
        <a:xfrm rot="5400000">
          <a:off x="1089187" y="956810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56134F85-1B2E-4618-B14D-E3A3EB11B0C9}">
      <dsp:nvSpPr>
        <dsp:cNvPr id="0" name=""/>
        <dsp:cNvSpPr/>
      </dsp:nvSpPr>
      <dsp:spPr>
        <a:xfrm rot="5400000">
          <a:off x="-134323" y="2261609"/>
          <a:ext cx="895486" cy="626840"/>
        </a:xfrm>
        <a:prstGeom prst="chevron">
          <a:avLst/>
        </a:prstGeom>
        <a:solidFill>
          <a:schemeClr val="accent4">
            <a:lumMod val="40000"/>
            <a:lumOff val="6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rPr>
            <a:t>4</a:t>
          </a:r>
          <a:endParaRPr lang="en-US" sz="2800" b="1" kern="1200" dirty="0">
            <a:solidFill>
              <a:schemeClr val="accent4">
                <a:lumMod val="50000"/>
              </a:schemeClr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2440706"/>
        <a:ext cx="626840" cy="268646"/>
      </dsp:txXfrm>
    </dsp:sp>
    <dsp:sp modelId="{814CEC1C-60C1-46BF-9CB1-C53C59F8EEE3}">
      <dsp:nvSpPr>
        <dsp:cNvPr id="0" name=""/>
        <dsp:cNvSpPr/>
      </dsp:nvSpPr>
      <dsp:spPr>
        <a:xfrm rot="5400000">
          <a:off x="1089187" y="166493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25F28FAF-C75E-49D3-8936-95817B29F9FE}">
      <dsp:nvSpPr>
        <dsp:cNvPr id="0" name=""/>
        <dsp:cNvSpPr/>
      </dsp:nvSpPr>
      <dsp:spPr>
        <a:xfrm rot="5400000">
          <a:off x="-134323" y="2969738"/>
          <a:ext cx="895486" cy="626840"/>
        </a:xfrm>
        <a:prstGeom prst="chevron">
          <a:avLst/>
        </a:prstGeom>
        <a:solidFill>
          <a:schemeClr val="accent4">
            <a:lumMod val="60000"/>
            <a:lumOff val="40000"/>
            <a:alpha val="80000"/>
          </a:schemeClr>
        </a:solidFill>
        <a:ln w="12700" cap="flat" cmpd="sng" algn="ctr">
          <a:solidFill>
            <a:schemeClr val="accent4">
              <a:lumMod val="50000"/>
            </a:schemeClr>
          </a:solidFill>
          <a:prstDash val="solid"/>
          <a:miter lim="800000"/>
        </a:ln>
        <a:effectLst>
          <a:innerShdw blurRad="114300">
            <a:prstClr val="black"/>
          </a:innerShdw>
        </a:effectLst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780" tIns="17780" rIns="17780" bIns="17780" numCol="1" spcCol="1270" anchor="ctr" anchorCtr="0">
          <a:noAutofit/>
        </a:bodyPr>
        <a:lstStyle/>
        <a:p>
          <a:pPr lvl="0" algn="ctr" defTabSz="1244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x-none" sz="2800" b="1" kern="1200" dirty="0" smtClean="0">
              <a:solidFill>
                <a:schemeClr val="tx1"/>
              </a:solidFill>
              <a:latin typeface="Courier New" pitchFamily="49" charset="0"/>
              <a:cs typeface="Courier New" pitchFamily="49" charset="0"/>
            </a:rPr>
            <a:t>Г</a:t>
          </a:r>
          <a:endParaRPr lang="en-US" sz="2800" b="1" kern="1200" dirty="0">
            <a:solidFill>
              <a:schemeClr val="tx1"/>
            </a:solidFill>
            <a:latin typeface="Courier New" pitchFamily="49" charset="0"/>
            <a:cs typeface="Courier New" pitchFamily="49" charset="0"/>
          </a:endParaRPr>
        </a:p>
      </dsp:txBody>
      <dsp:txXfrm rot="-5400000">
        <a:off x="0" y="3148835"/>
        <a:ext cx="626840" cy="268646"/>
      </dsp:txXfrm>
    </dsp:sp>
    <dsp:sp modelId="{C8E33895-034D-4490-B516-5BE4C68C8A14}">
      <dsp:nvSpPr>
        <dsp:cNvPr id="0" name=""/>
        <dsp:cNvSpPr/>
      </dsp:nvSpPr>
      <dsp:spPr>
        <a:xfrm rot="5400000">
          <a:off x="1089187" y="2373069"/>
          <a:ext cx="582066" cy="1506759"/>
        </a:xfrm>
        <a:prstGeom prst="round2SameRect">
          <a:avLst/>
        </a:prstGeom>
        <a:noFill/>
        <a:ln w="12700" cap="flat" cmpd="sng" algn="ctr">
          <a:noFill/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4568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665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34223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072722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44412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296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48826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50608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418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49214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720801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5908D1-8269-4AFA-BDAE-B0E093394D29}" type="datetimeFigureOut">
              <a:rPr lang="en-US" smtClean="0"/>
              <a:t>6/5/2020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81A64-7295-4210-9447-918018391F9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53412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diagramData" Target="../diagrams/data2.xml"/><Relationship Id="rId13" Type="http://schemas.openxmlformats.org/officeDocument/2006/relationships/diagramData" Target="../diagrams/data3.xml"/><Relationship Id="rId18" Type="http://schemas.openxmlformats.org/officeDocument/2006/relationships/diagramData" Target="../diagrams/data4.xml"/><Relationship Id="rId3" Type="http://schemas.openxmlformats.org/officeDocument/2006/relationships/diagramData" Target="../diagrams/data1.xml"/><Relationship Id="rId21" Type="http://schemas.openxmlformats.org/officeDocument/2006/relationships/diagramColors" Target="../diagrams/colors4.xml"/><Relationship Id="rId7" Type="http://schemas.microsoft.com/office/2007/relationships/diagramDrawing" Target="../diagrams/drawing1.xml"/><Relationship Id="rId12" Type="http://schemas.microsoft.com/office/2007/relationships/diagramDrawing" Target="../diagrams/drawing2.xml"/><Relationship Id="rId17" Type="http://schemas.microsoft.com/office/2007/relationships/diagramDrawing" Target="../diagrams/drawing3.xml"/><Relationship Id="rId2" Type="http://schemas.openxmlformats.org/officeDocument/2006/relationships/image" Target="../media/image1.jpeg"/><Relationship Id="rId16" Type="http://schemas.openxmlformats.org/officeDocument/2006/relationships/diagramColors" Target="../diagrams/colors3.xml"/><Relationship Id="rId20" Type="http://schemas.openxmlformats.org/officeDocument/2006/relationships/diagramQuickStyle" Target="../diagrams/quickStyl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11" Type="http://schemas.openxmlformats.org/officeDocument/2006/relationships/diagramColors" Target="../diagrams/colors2.xml"/><Relationship Id="rId5" Type="http://schemas.openxmlformats.org/officeDocument/2006/relationships/diagramQuickStyle" Target="../diagrams/quickStyle1.xml"/><Relationship Id="rId15" Type="http://schemas.openxmlformats.org/officeDocument/2006/relationships/diagramQuickStyle" Target="../diagrams/quickStyle3.xml"/><Relationship Id="rId10" Type="http://schemas.openxmlformats.org/officeDocument/2006/relationships/diagramQuickStyle" Target="../diagrams/quickStyle2.xml"/><Relationship Id="rId19" Type="http://schemas.openxmlformats.org/officeDocument/2006/relationships/diagramLayout" Target="../diagrams/layout4.xml"/><Relationship Id="rId4" Type="http://schemas.openxmlformats.org/officeDocument/2006/relationships/diagramLayout" Target="../diagrams/layout1.xml"/><Relationship Id="rId9" Type="http://schemas.openxmlformats.org/officeDocument/2006/relationships/diagramLayout" Target="../diagrams/layout2.xml"/><Relationship Id="rId14" Type="http://schemas.openxmlformats.org/officeDocument/2006/relationships/diagramLayout" Target="../diagrams/layout3.xml"/><Relationship Id="rId22" Type="http://schemas.microsoft.com/office/2007/relationships/diagramDrawing" Target="../diagrams/drawing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42000"/>
            <a:lum/>
          </a:blip>
          <a:srcRect/>
          <a:stretch>
            <a:fillRect t="-16000" b="-17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</p:nvPr>
        </p:nvGraphicFramePr>
        <p:xfrm>
          <a:off x="16764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graphicFrame>
        <p:nvGraphicFramePr>
          <p:cNvPr id="9" name="Content Placeholder 3"/>
          <p:cNvGraphicFramePr>
            <a:graphicFrameLocks/>
          </p:cNvGraphicFramePr>
          <p:nvPr/>
        </p:nvGraphicFramePr>
        <p:xfrm>
          <a:off x="38862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8" r:lo="rId9" r:qs="rId10" r:cs="rId11"/>
          </a:graphicData>
        </a:graphic>
      </p:graphicFrame>
      <p:graphicFrame>
        <p:nvGraphicFramePr>
          <p:cNvPr id="10" name="Content Placeholder 3"/>
          <p:cNvGraphicFramePr>
            <a:graphicFrameLocks/>
          </p:cNvGraphicFramePr>
          <p:nvPr/>
        </p:nvGraphicFramePr>
        <p:xfrm>
          <a:off x="61722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3" r:lo="rId14" r:qs="rId15" r:cs="rId16"/>
          </a:graphicData>
        </a:graphic>
      </p:graphicFrame>
      <p:graphicFrame>
        <p:nvGraphicFramePr>
          <p:cNvPr id="11" name="Content Placeholder 3"/>
          <p:cNvGraphicFramePr>
            <a:graphicFrameLocks/>
          </p:cNvGraphicFramePr>
          <p:nvPr/>
        </p:nvGraphicFramePr>
        <p:xfrm>
          <a:off x="8382000" y="1600200"/>
          <a:ext cx="2133600" cy="37338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18" r:lo="rId19" r:qs="rId20" r:cs="rId21"/>
          </a:graphicData>
        </a:graphic>
      </p:graphicFrame>
      <p:sp>
        <p:nvSpPr>
          <p:cNvPr id="12" name="Rectangle 11"/>
          <p:cNvSpPr/>
          <p:nvPr/>
        </p:nvSpPr>
        <p:spPr>
          <a:xfrm>
            <a:off x="2362200" y="16002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РАДА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2362200" y="22860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КАФА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2362200" y="29718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КУГА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2362200" y="3657600"/>
            <a:ext cx="1447800" cy="609600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СНЕГ</a:t>
            </a:r>
            <a:endParaRPr lang="en-US" sz="2000" b="1" dirty="0">
              <a:solidFill>
                <a:schemeClr val="tx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2362200" y="4419600"/>
            <a:ext cx="1447800" cy="609600"/>
          </a:xfrm>
          <a:prstGeom prst="rect">
            <a:avLst/>
          </a:prstGeom>
          <a:solidFill>
            <a:schemeClr val="tx2">
              <a:lumMod val="40000"/>
              <a:lumOff val="60000"/>
              <a:alpha val="86000"/>
            </a:schemeClr>
          </a:solidFill>
          <a:ln>
            <a:solidFill>
              <a:schemeClr val="tx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БЕЛА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4572000" y="16002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ВЕРАН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4572000" y="22860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ЉУБИМАЦ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4572000" y="29718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ЛОВАЧКИ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0" name="Rectangle 19"/>
          <p:cNvSpPr/>
          <p:nvPr/>
        </p:nvSpPr>
        <p:spPr>
          <a:xfrm>
            <a:off x="4572000" y="3657600"/>
            <a:ext cx="1447800" cy="609600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2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ДОБЕРМАН</a:t>
            </a:r>
            <a:endParaRPr lang="en-US" sz="2000" b="1" dirty="0">
              <a:solidFill>
                <a:schemeClr val="accent2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4572000" y="4419600"/>
            <a:ext cx="1447800" cy="60960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ПАС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6858000" y="16002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УДОВИЦА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858000" y="22860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НОЋ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858000" y="29718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РЕКА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5" name="Rectangle 24"/>
          <p:cNvSpPr/>
          <p:nvPr/>
        </p:nvSpPr>
        <p:spPr>
          <a:xfrm>
            <a:off x="6858000" y="3657600"/>
            <a:ext cx="1447800" cy="609600"/>
          </a:xfrm>
          <a:prstGeom prst="rect">
            <a:avLst/>
          </a:prstGeom>
          <a:solidFill>
            <a:schemeClr val="accent3">
              <a:lumMod val="40000"/>
              <a:lumOff val="60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3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МОРЕ</a:t>
            </a:r>
            <a:endParaRPr lang="en-US" sz="2000" b="1" dirty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858000" y="4419600"/>
            <a:ext cx="1447800" cy="609600"/>
          </a:xfrm>
          <a:prstGeom prst="rect">
            <a:avLst/>
          </a:prstGeom>
          <a:solidFill>
            <a:schemeClr val="accent3">
              <a:lumMod val="60000"/>
              <a:lumOff val="40000"/>
              <a:alpha val="69000"/>
            </a:schemeClr>
          </a:solidFill>
          <a:ln>
            <a:solidFill>
              <a:schemeClr val="accent3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ЦРНА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7" name="Rectangle 26"/>
          <p:cNvSpPr/>
          <p:nvPr/>
        </p:nvSpPr>
        <p:spPr>
          <a:xfrm>
            <a:off x="9067800" y="16002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ЕРГЕЛА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9067800" y="22860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ТРКЕ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9" name="Rectangle 28"/>
          <p:cNvSpPr/>
          <p:nvPr/>
        </p:nvSpPr>
        <p:spPr>
          <a:xfrm>
            <a:off x="9067800" y="29718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ЖДРЕБЕ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9067800" y="3657600"/>
            <a:ext cx="1447800" cy="609600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RS" sz="2000" b="1" dirty="0" smtClean="0">
                <a:solidFill>
                  <a:schemeClr val="accent4">
                    <a:lumMod val="50000"/>
                  </a:schemeClr>
                </a:solidFill>
                <a:latin typeface="Courier New" pitchFamily="49" charset="0"/>
                <a:cs typeface="Courier New" pitchFamily="49" charset="0"/>
              </a:rPr>
              <a:t>ТРОЈА-НСКИ</a:t>
            </a:r>
            <a:endParaRPr lang="en-US" sz="2000" b="1" dirty="0">
              <a:solidFill>
                <a:schemeClr val="accent4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9067800" y="4419600"/>
            <a:ext cx="1447800" cy="609600"/>
          </a:xfrm>
          <a:prstGeom prst="rect">
            <a:avLst/>
          </a:prstGeom>
          <a:solidFill>
            <a:schemeClr val="accent4">
              <a:lumMod val="60000"/>
              <a:lumOff val="40000"/>
              <a:alpha val="79000"/>
            </a:schemeClr>
          </a:solidFill>
          <a:ln>
            <a:solidFill>
              <a:schemeClr val="accent4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20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КОЊ</a:t>
            </a:r>
            <a:endParaRPr lang="en-US" sz="20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2" name="Rectangle 41"/>
          <p:cNvSpPr/>
          <p:nvPr/>
        </p:nvSpPr>
        <p:spPr>
          <a:xfrm>
            <a:off x="1809720" y="5572140"/>
            <a:ext cx="8610600" cy="6858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accent5">
                <a:lumMod val="50000"/>
              </a:schemeClr>
            </a:solidFill>
          </a:ln>
          <a:effectLst>
            <a:innerShdw blurRad="114300">
              <a:prstClr val="black"/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sr-Cyrl-CS" sz="3600" b="1" dirty="0" smtClean="0">
                <a:solidFill>
                  <a:schemeClr val="tx1"/>
                </a:solidFill>
                <a:latin typeface="Courier New" pitchFamily="49" charset="0"/>
                <a:cs typeface="Courier New" pitchFamily="49" charset="0"/>
              </a:rPr>
              <a:t>РАСА</a:t>
            </a:r>
            <a:endParaRPr lang="en-US" sz="3600" b="1" dirty="0">
              <a:solidFill>
                <a:schemeClr val="tx1"/>
              </a:solidFill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3" name="Title 1"/>
          <p:cNvSpPr txBox="1">
            <a:spLocks/>
          </p:cNvSpPr>
          <p:nvPr/>
        </p:nvSpPr>
        <p:spPr>
          <a:xfrm>
            <a:off x="2095472" y="642918"/>
            <a:ext cx="7704000" cy="928694"/>
          </a:xfrm>
          <a:prstGeom prst="rect">
            <a:avLst/>
          </a:prstGeom>
        </p:spPr>
        <p:txBody>
          <a:bodyPr vert="horz" wrap="square" lIns="0" tIns="0" rIns="0" bIns="0" rtlCol="0" anchor="ctr" anchorCtr="0">
            <a:noAutofit/>
          </a:bodyPr>
          <a:lstStyle/>
          <a:p>
            <a:pPr algn="ctr" defTabSz="914363">
              <a:lnSpc>
                <a:spcPct val="90000"/>
              </a:lnSpc>
              <a:spcBef>
                <a:spcPct val="0"/>
              </a:spcBef>
              <a:defRPr/>
            </a:pPr>
            <a:r>
              <a:rPr lang="sr-Cyrl-CS" sz="7200" b="1" spc="-125" dirty="0">
                <a:ln w="3175">
                  <a:noFill/>
                </a:ln>
                <a:gradFill>
                  <a:gsLst>
                    <a:gs pos="0">
                      <a:srgbClr val="2E59B0"/>
                    </a:gs>
                    <a:gs pos="49000">
                      <a:srgbClr val="161D32"/>
                    </a:gs>
                    <a:gs pos="100000">
                      <a:srgbClr val="000000"/>
                    </a:gs>
                  </a:gsLst>
                  <a:lin ang="5400000" scaled="0"/>
                </a:gradFill>
                <a:effectLst>
                  <a:glow rad="228600">
                    <a:schemeClr val="accent4">
                      <a:satMod val="175000"/>
                      <a:alpha val="40000"/>
                    </a:schemeClr>
                  </a:glow>
                  <a:outerShdw blurRad="50800" dist="38100" dir="2700000" algn="tl" rotWithShape="0">
                    <a:prstClr val="black">
                      <a:alpha val="40000"/>
                    </a:prstClr>
                  </a:outerShdw>
                </a:effectLst>
                <a:latin typeface="Courier New" pitchFamily="49" charset="0"/>
                <a:cs typeface="Courier New" pitchFamily="49" charset="0"/>
              </a:rPr>
              <a:t>АСОЦИЈАЦИЈА</a:t>
            </a:r>
            <a:endParaRPr lang="en-US" sz="7200" b="1" spc="-125" dirty="0">
              <a:ln w="3175">
                <a:noFill/>
              </a:ln>
              <a:gradFill>
                <a:gsLst>
                  <a:gs pos="0">
                    <a:srgbClr val="2E59B0"/>
                  </a:gs>
                  <a:gs pos="49000">
                    <a:srgbClr val="161D32"/>
                  </a:gs>
                  <a:gs pos="100000">
                    <a:srgbClr val="000000"/>
                  </a:gs>
                </a:gsLst>
                <a:lin ang="5400000" scaled="0"/>
              </a:gradFill>
              <a:effectLst>
                <a:glow rad="228600">
                  <a:schemeClr val="accent4">
                    <a:satMod val="175000"/>
                    <a:alpha val="40000"/>
                  </a:schemeClr>
                </a:glow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983365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restart="whenNotActive" fill="hold" evtFilter="cancelBubble" nodeType="interactiveSeq">
                <p:stCondLst>
                  <p:cond evt="onClick" delay="0">
                    <p:tgtEl>
                      <p:spTgt spid="1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" fill="hold">
                      <p:stCondLst>
                        <p:cond delay="0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3"/>
                  </p:tgtEl>
                </p:cond>
              </p:nextCondLst>
            </p:seq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1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3" dur="500"/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4"/>
                  </p:tgtEl>
                </p:cond>
              </p:nextCondLst>
            </p:seq>
            <p:seq concurrent="1" nextAc="seek">
              <p:cTn id="14" restart="whenNotActive" fill="hold" evtFilter="cancelBubble" nodeType="interactiveSeq">
                <p:stCondLst>
                  <p:cond evt="onClick" delay="0">
                    <p:tgtEl>
                      <p:spTgt spid="1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5" fill="hold">
                      <p:stCondLst>
                        <p:cond delay="0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9" dur="500"/>
                                        <p:tgtEl>
                                          <p:spTgt spid="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5"/>
                  </p:tgtEl>
                </p:cond>
              </p:nextCondLst>
            </p:seq>
            <p:seq concurrent="1" nextAc="seek">
              <p:cTn id="20" restart="whenNotActive" fill="hold" evtFilter="cancelBubble" nodeType="interactiveSeq">
                <p:stCondLst>
                  <p:cond evt="onClick" delay="0">
                    <p:tgtEl>
                      <p:spTgt spid="1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1" fill="hold">
                      <p:stCondLst>
                        <p:cond delay="0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500"/>
                                        <p:tgtEl>
                                          <p:spTgt spid="1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6"/>
                  </p:tgtEl>
                </p:cond>
              </p:nextCondLst>
            </p:seq>
            <p:seq concurrent="1" nextAc="seek">
              <p:cTn id="26" restart="whenNotActive" fill="hold" evtFilter="cancelBubble" nodeType="interactiveSeq">
                <p:stCondLst>
                  <p:cond evt="onClick" delay="0">
                    <p:tgtEl>
                      <p:spTgt spid="1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7" fill="hold">
                      <p:stCondLst>
                        <p:cond delay="0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1" dur="500"/>
                                        <p:tgtEl>
                                          <p:spTgt spid="1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7"/>
                  </p:tgtEl>
                </p:cond>
              </p:nextCondLst>
            </p:seq>
            <p:seq concurrent="1" nextAc="seek">
              <p:cTn id="32" restart="whenNotActive" fill="hold" evtFilter="cancelBubble" nodeType="interactiveSeq">
                <p:stCondLst>
                  <p:cond evt="onClick" delay="0">
                    <p:tgtEl>
                      <p:spTgt spid="1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3" fill="hold">
                      <p:stCondLst>
                        <p:cond delay="0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1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8"/>
                  </p:tgtEl>
                </p:cond>
              </p:nextCondLst>
            </p:seq>
            <p:seq concurrent="1" nextAc="seek">
              <p:cTn id="38" restart="whenNotActive" fill="hold" evtFilter="cancelBubble" nodeType="interactiveSeq">
                <p:stCondLst>
                  <p:cond evt="onClick" delay="0">
                    <p:tgtEl>
                      <p:spTgt spid="1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39" fill="hold">
                      <p:stCondLst>
                        <p:cond delay="0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3" dur="500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9"/>
                  </p:tgtEl>
                </p:cond>
              </p:nextCondLst>
            </p:seq>
            <p:seq concurrent="1" nextAc="seek">
              <p:cTn id="44" restart="whenNotActive" fill="hold" evtFilter="cancelBubble" nodeType="interactiveSeq">
                <p:stCondLst>
                  <p:cond evt="onClick" delay="0">
                    <p:tgtEl>
                      <p:spTgt spid="2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5" fill="hold">
                      <p:stCondLst>
                        <p:cond delay="0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9" dur="500"/>
                                        <p:tgtEl>
                                          <p:spTgt spid="2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0"/>
                  </p:tgtEl>
                </p:cond>
              </p:nextCondLst>
            </p:seq>
            <p:seq concurrent="1" nextAc="seek">
              <p:cTn id="50" restart="whenNotActive" fill="hold" evtFilter="cancelBubble" nodeType="interactiveSeq">
                <p:stCondLst>
                  <p:cond evt="onClick" delay="0">
                    <p:tgtEl>
                      <p:spTgt spid="2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1" fill="hold">
                      <p:stCondLst>
                        <p:cond delay="0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5" dur="500"/>
                                        <p:tgtEl>
                                          <p:spTgt spid="2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1"/>
                  </p:tgtEl>
                </p:cond>
              </p:nextCondLst>
            </p:seq>
            <p:seq concurrent="1" nextAc="seek">
              <p:cTn id="56" restart="whenNotActive" fill="hold" evtFilter="cancelBubble" nodeType="interactiveSeq">
                <p:stCondLst>
                  <p:cond evt="onClick" delay="0">
                    <p:tgtEl>
                      <p:spTgt spid="2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7" fill="hold">
                      <p:stCondLst>
                        <p:cond delay="0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1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2"/>
                  </p:tgtEl>
                </p:cond>
              </p:nextCondLst>
            </p:seq>
            <p:seq concurrent="1" nextAc="seek">
              <p:cTn id="62" restart="whenNotActive" fill="hold" evtFilter="cancelBubble" nodeType="interactiveSeq">
                <p:stCondLst>
                  <p:cond evt="onClick" delay="0">
                    <p:tgtEl>
                      <p:spTgt spid="23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3" fill="hold">
                      <p:stCondLst>
                        <p:cond delay="0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67" dur="500"/>
                                        <p:tgtEl>
                                          <p:spTgt spid="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3"/>
                  </p:tgtEl>
                </p:cond>
              </p:nextCondLst>
            </p:seq>
            <p:seq concurrent="1" nextAc="seek">
              <p:cTn id="68" restart="whenNotActive" fill="hold" evtFilter="cancelBubble" nodeType="interactiveSeq">
                <p:stCondLst>
                  <p:cond evt="onClick" delay="0">
                    <p:tgtEl>
                      <p:spTgt spid="24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69" fill="hold">
                      <p:stCondLst>
                        <p:cond delay="0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3" dur="500"/>
                                        <p:tgtEl>
                                          <p:spTgt spid="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4"/>
                  </p:tgtEl>
                </p:cond>
              </p:nextCondLst>
            </p:seq>
            <p:seq concurrent="1" nextAc="seek">
              <p:cTn id="74" restart="whenNotActive" fill="hold" evtFilter="cancelBubble" nodeType="interactiveSeq">
                <p:stCondLst>
                  <p:cond evt="onClick" delay="0">
                    <p:tgtEl>
                      <p:spTgt spid="2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75" fill="hold">
                      <p:stCondLst>
                        <p:cond delay="0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9" dur="5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5"/>
                  </p:tgtEl>
                </p:cond>
              </p:nextCondLst>
            </p:seq>
            <p:seq concurrent="1" nextAc="seek">
              <p:cTn id="80" restart="whenNotActive" fill="hold" evtFilter="cancelBubble" nodeType="interactiveSeq">
                <p:stCondLst>
                  <p:cond evt="onClick" delay="0">
                    <p:tgtEl>
                      <p:spTgt spid="26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1" fill="hold">
                      <p:stCondLst>
                        <p:cond delay="0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85" dur="500"/>
                                        <p:tgtEl>
                                          <p:spTgt spid="2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6"/>
                  </p:tgtEl>
                </p:cond>
              </p:nextCondLst>
            </p:seq>
            <p:seq concurrent="1" nextAc="seek">
              <p:cTn id="86" restart="whenNotActive" fill="hold" evtFilter="cancelBubble" nodeType="interactiveSeq">
                <p:stCondLst>
                  <p:cond evt="onClick" delay="0">
                    <p:tgtEl>
                      <p:spTgt spid="27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87" fill="hold">
                      <p:stCondLst>
                        <p:cond delay="0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1" dur="500"/>
                                        <p:tgtEl>
                                          <p:spTgt spid="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7"/>
                  </p:tgtEl>
                </p:cond>
              </p:nextCondLst>
            </p:seq>
            <p:seq concurrent="1" nextAc="seek">
              <p:cTn id="92" restart="whenNotActive" fill="hold" evtFilter="cancelBubble" nodeType="interactiveSeq">
                <p:stCondLst>
                  <p:cond evt="onClick" delay="0">
                    <p:tgtEl>
                      <p:spTgt spid="28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3" fill="hold">
                      <p:stCondLst>
                        <p:cond delay="0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97" dur="500"/>
                                        <p:tgtEl>
                                          <p:spTgt spid="2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8"/>
                  </p:tgtEl>
                </p:cond>
              </p:nextCondLst>
            </p:seq>
            <p:seq concurrent="1" nextAc="seek">
              <p:cTn id="98" restart="whenNotActive" fill="hold" evtFilter="cancelBubble" nodeType="interactiveSeq">
                <p:stCondLst>
                  <p:cond evt="onClick" delay="0">
                    <p:tgtEl>
                      <p:spTgt spid="29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9" fill="hold">
                      <p:stCondLst>
                        <p:cond delay="0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3" dur="500"/>
                                        <p:tgtEl>
                                          <p:spTgt spid="2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9"/>
                  </p:tgtEl>
                </p:cond>
              </p:nextCondLst>
            </p:seq>
            <p:seq concurrent="1" nextAc="seek">
              <p:cTn id="104" restart="whenNotActive" fill="hold" evtFilter="cancelBubble" nodeType="interactiveSeq">
                <p:stCondLst>
                  <p:cond evt="onClick" delay="0">
                    <p:tgtEl>
                      <p:spTgt spid="30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05" fill="hold">
                      <p:stCondLst>
                        <p:cond delay="0"/>
                      </p:stCondLst>
                      <p:childTnLst>
                        <p:par>
                          <p:cTn id="106" fill="hold">
                            <p:stCondLst>
                              <p:cond delay="0"/>
                            </p:stCondLst>
                            <p:childTnLst>
                              <p:par>
                                <p:cTn id="107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09" dur="500"/>
                                        <p:tgtEl>
                                          <p:spTgt spid="3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0"/>
                  </p:tgtEl>
                </p:cond>
              </p:nextCondLst>
            </p:seq>
            <p:seq concurrent="1" nextAc="seek">
              <p:cTn id="110" restart="whenNotActive" fill="hold" evtFilter="cancelBubble" nodeType="interactiveSeq">
                <p:stCondLst>
                  <p:cond evt="onClick" delay="0">
                    <p:tgtEl>
                      <p:spTgt spid="31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1" fill="hold">
                      <p:stCondLst>
                        <p:cond delay="0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15" dur="500"/>
                                        <p:tgtEl>
                                          <p:spTgt spid="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31"/>
                  </p:tgtEl>
                </p:cond>
              </p:nextCondLst>
            </p:seq>
            <p:seq concurrent="1" nextAc="seek">
              <p:cTn id="116" restart="whenNotActive" fill="hold" evtFilter="cancelBubble" nodeType="interactiveSeq">
                <p:stCondLst>
                  <p:cond evt="onClick" delay="0">
                    <p:tgtEl>
                      <p:spTgt spid="1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17" fill="hold">
                      <p:stCondLst>
                        <p:cond delay="0"/>
                      </p:stCondLst>
                      <p:childTnLst>
                        <p:par>
                          <p:cTn id="118" fill="hold">
                            <p:stCondLst>
                              <p:cond delay="0"/>
                            </p:stCondLst>
                            <p:childTnLst>
                              <p:par>
                                <p:cTn id="119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1" dur="500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12"/>
                  </p:tgtEl>
                </p:cond>
              </p:nextCondLst>
            </p:seq>
            <p:seq concurrent="1" nextAc="seek">
              <p:cTn id="122" restart="whenNotActive" fill="hold" evtFilter="cancelBubble" nodeType="interactiveSeq">
                <p:stCondLst>
                  <p:cond evt="onClick" delay="0">
                    <p:tgtEl>
                      <p:spTgt spid="4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123" fill="hold">
                      <p:stCondLst>
                        <p:cond delay="0"/>
                      </p:stCondLst>
                      <p:childTnLst>
                        <p:par>
                          <p:cTn id="124" fill="hold">
                            <p:stCondLst>
                              <p:cond delay="0"/>
                            </p:stCondLst>
                            <p:childTnLst>
                              <p:par>
                                <p:cTn id="12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7" dur="500"/>
                                        <p:tgtEl>
                                          <p:spTgt spid="4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42"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83</TotalTime>
  <Words>42</Words>
  <Application>Microsoft Office PowerPoint</Application>
  <PresentationFormat>Widescreen</PresentationFormat>
  <Paragraphs>42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Драгана Хаџић</cp:lastModifiedBy>
  <cp:revision>11</cp:revision>
  <dcterms:created xsi:type="dcterms:W3CDTF">2019-07-04T13:27:03Z</dcterms:created>
  <dcterms:modified xsi:type="dcterms:W3CDTF">2020-06-05T20:47:36Z</dcterms:modified>
</cp:coreProperties>
</file>

<file path=docProps/thumbnail.jpeg>
</file>